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308" r:id="rId2"/>
    <p:sldId id="309" r:id="rId3"/>
  </p:sldIdLst>
  <p:sldSz cx="12192000" cy="6858000"/>
  <p:notesSz cx="6807200" cy="99393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DF8"/>
    <a:srgbClr val="FF77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16" autoAdjust="0"/>
    <p:restoredTop sz="92436" autoAdjust="0"/>
  </p:normalViewPr>
  <p:slideViewPr>
    <p:cSldViewPr snapToGrid="0">
      <p:cViewPr varScale="1">
        <p:scale>
          <a:sx n="114" d="100"/>
          <a:sy n="114" d="100"/>
        </p:scale>
        <p:origin x="51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5"/>
            <a:ext cx="2950474" cy="498395"/>
          </a:xfrm>
          <a:prstGeom prst="rect">
            <a:avLst/>
          </a:prstGeom>
        </p:spPr>
        <p:txBody>
          <a:bodyPr vert="horz" lIns="91837" tIns="45919" rIns="91837" bIns="4591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5141" y="5"/>
            <a:ext cx="2950473" cy="498395"/>
          </a:xfrm>
          <a:prstGeom prst="rect">
            <a:avLst/>
          </a:prstGeom>
        </p:spPr>
        <p:txBody>
          <a:bodyPr vert="horz" lIns="91837" tIns="45919" rIns="91837" bIns="45919" rtlCol="0"/>
          <a:lstStyle>
            <a:lvl1pPr algn="r">
              <a:defRPr sz="1200"/>
            </a:lvl1pPr>
          </a:lstStyle>
          <a:p>
            <a:fld id="{ACCE77D3-33BC-4A21-AFF1-F5B73B674D36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4600"/>
            <a:ext cx="595947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37" tIns="45919" rIns="91837" bIns="4591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81" y="4783962"/>
            <a:ext cx="5445442" cy="3912563"/>
          </a:xfrm>
          <a:prstGeom prst="rect">
            <a:avLst/>
          </a:prstGeom>
        </p:spPr>
        <p:txBody>
          <a:bodyPr vert="horz" lIns="91837" tIns="45919" rIns="91837" bIns="4591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5" y="9440944"/>
            <a:ext cx="2950474" cy="498395"/>
          </a:xfrm>
          <a:prstGeom prst="rect">
            <a:avLst/>
          </a:prstGeom>
        </p:spPr>
        <p:txBody>
          <a:bodyPr vert="horz" lIns="91837" tIns="45919" rIns="91837" bIns="4591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5141" y="9440944"/>
            <a:ext cx="2950473" cy="498395"/>
          </a:xfrm>
          <a:prstGeom prst="rect">
            <a:avLst/>
          </a:prstGeom>
        </p:spPr>
        <p:txBody>
          <a:bodyPr vert="horz" lIns="91837" tIns="45919" rIns="91837" bIns="45919" rtlCol="0" anchor="b"/>
          <a:lstStyle>
            <a:lvl1pPr algn="r">
              <a:defRPr sz="1200"/>
            </a:lvl1pPr>
          </a:lstStyle>
          <a:p>
            <a:fld id="{3318DF03-F176-45E7-8DDA-F59CF989B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060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873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33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042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551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399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354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756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354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342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561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866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14A77-5833-4543-ADC1-7DAD02BE28D0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78890-DCAB-4AE6-AE60-6E3BB142A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027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1930" y="3396024"/>
            <a:ext cx="3189390" cy="2439936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25" y="638724"/>
            <a:ext cx="9011904" cy="6234151"/>
            <a:chOff x="18" y="731324"/>
            <a:chExt cx="9201093" cy="5532296"/>
          </a:xfrm>
        </p:grpSpPr>
        <p:pic>
          <p:nvPicPr>
            <p:cNvPr id="6146" name="Picture 2" descr="E:\!!!!!!!ОММиОППМ\07.12\1111111111111111111111111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20"/>
            <a:stretch/>
          </p:blipFill>
          <p:spPr bwMode="auto">
            <a:xfrm>
              <a:off x="18" y="731324"/>
              <a:ext cx="9201093" cy="5532296"/>
            </a:xfrm>
            <a:prstGeom prst="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Полилиния 8"/>
            <p:cNvSpPr/>
            <p:nvPr/>
          </p:nvSpPr>
          <p:spPr>
            <a:xfrm>
              <a:off x="3003550" y="1543050"/>
              <a:ext cx="3490516" cy="3143250"/>
            </a:xfrm>
            <a:custGeom>
              <a:avLst/>
              <a:gdLst>
                <a:gd name="connsiteX0" fmla="*/ 0 w 3365500"/>
                <a:gd name="connsiteY0" fmla="*/ 457200 h 3143250"/>
                <a:gd name="connsiteX1" fmla="*/ 12700 w 3365500"/>
                <a:gd name="connsiteY1" fmla="*/ 349250 h 3143250"/>
                <a:gd name="connsiteX2" fmla="*/ 25400 w 3365500"/>
                <a:gd name="connsiteY2" fmla="*/ 330200 h 3143250"/>
                <a:gd name="connsiteX3" fmla="*/ 31750 w 3365500"/>
                <a:gd name="connsiteY3" fmla="*/ 304800 h 3143250"/>
                <a:gd name="connsiteX4" fmla="*/ 88900 w 3365500"/>
                <a:gd name="connsiteY4" fmla="*/ 279400 h 3143250"/>
                <a:gd name="connsiteX5" fmla="*/ 114300 w 3365500"/>
                <a:gd name="connsiteY5" fmla="*/ 273050 h 3143250"/>
                <a:gd name="connsiteX6" fmla="*/ 146050 w 3365500"/>
                <a:gd name="connsiteY6" fmla="*/ 266700 h 3143250"/>
                <a:gd name="connsiteX7" fmla="*/ 165100 w 3365500"/>
                <a:gd name="connsiteY7" fmla="*/ 260350 h 3143250"/>
                <a:gd name="connsiteX8" fmla="*/ 209550 w 3365500"/>
                <a:gd name="connsiteY8" fmla="*/ 254000 h 3143250"/>
                <a:gd name="connsiteX9" fmla="*/ 228600 w 3365500"/>
                <a:gd name="connsiteY9" fmla="*/ 247650 h 3143250"/>
                <a:gd name="connsiteX10" fmla="*/ 260350 w 3365500"/>
                <a:gd name="connsiteY10" fmla="*/ 241300 h 3143250"/>
                <a:gd name="connsiteX11" fmla="*/ 279400 w 3365500"/>
                <a:gd name="connsiteY11" fmla="*/ 228600 h 3143250"/>
                <a:gd name="connsiteX12" fmla="*/ 323850 w 3365500"/>
                <a:gd name="connsiteY12" fmla="*/ 203200 h 3143250"/>
                <a:gd name="connsiteX13" fmla="*/ 342900 w 3365500"/>
                <a:gd name="connsiteY13" fmla="*/ 165100 h 3143250"/>
                <a:gd name="connsiteX14" fmla="*/ 361950 w 3365500"/>
                <a:gd name="connsiteY14" fmla="*/ 88900 h 3143250"/>
                <a:gd name="connsiteX15" fmla="*/ 374650 w 3365500"/>
                <a:gd name="connsiteY15" fmla="*/ 50800 h 3143250"/>
                <a:gd name="connsiteX16" fmla="*/ 406400 w 3365500"/>
                <a:gd name="connsiteY16" fmla="*/ 0 h 3143250"/>
                <a:gd name="connsiteX17" fmla="*/ 463550 w 3365500"/>
                <a:gd name="connsiteY17" fmla="*/ 12700 h 3143250"/>
                <a:gd name="connsiteX18" fmla="*/ 482600 w 3365500"/>
                <a:gd name="connsiteY18" fmla="*/ 25400 h 3143250"/>
                <a:gd name="connsiteX19" fmla="*/ 527050 w 3365500"/>
                <a:gd name="connsiteY19" fmla="*/ 82550 h 3143250"/>
                <a:gd name="connsiteX20" fmla="*/ 546100 w 3365500"/>
                <a:gd name="connsiteY20" fmla="*/ 101600 h 3143250"/>
                <a:gd name="connsiteX21" fmla="*/ 584200 w 3365500"/>
                <a:gd name="connsiteY21" fmla="*/ 114300 h 3143250"/>
                <a:gd name="connsiteX22" fmla="*/ 596900 w 3365500"/>
                <a:gd name="connsiteY22" fmla="*/ 133350 h 3143250"/>
                <a:gd name="connsiteX23" fmla="*/ 654050 w 3365500"/>
                <a:gd name="connsiteY23" fmla="*/ 146050 h 3143250"/>
                <a:gd name="connsiteX24" fmla="*/ 673100 w 3365500"/>
                <a:gd name="connsiteY24" fmla="*/ 158750 h 3143250"/>
                <a:gd name="connsiteX25" fmla="*/ 692150 w 3365500"/>
                <a:gd name="connsiteY25" fmla="*/ 177800 h 3143250"/>
                <a:gd name="connsiteX26" fmla="*/ 711200 w 3365500"/>
                <a:gd name="connsiteY26" fmla="*/ 184150 h 3143250"/>
                <a:gd name="connsiteX27" fmla="*/ 742950 w 3365500"/>
                <a:gd name="connsiteY27" fmla="*/ 228600 h 3143250"/>
                <a:gd name="connsiteX28" fmla="*/ 768350 w 3365500"/>
                <a:gd name="connsiteY28" fmla="*/ 266700 h 3143250"/>
                <a:gd name="connsiteX29" fmla="*/ 793750 w 3365500"/>
                <a:gd name="connsiteY29" fmla="*/ 311150 h 3143250"/>
                <a:gd name="connsiteX30" fmla="*/ 819150 w 3365500"/>
                <a:gd name="connsiteY30" fmla="*/ 330200 h 3143250"/>
                <a:gd name="connsiteX31" fmla="*/ 908050 w 3365500"/>
                <a:gd name="connsiteY31" fmla="*/ 406400 h 3143250"/>
                <a:gd name="connsiteX32" fmla="*/ 927100 w 3365500"/>
                <a:gd name="connsiteY32" fmla="*/ 412750 h 3143250"/>
                <a:gd name="connsiteX33" fmla="*/ 965200 w 3365500"/>
                <a:gd name="connsiteY33" fmla="*/ 438150 h 3143250"/>
                <a:gd name="connsiteX34" fmla="*/ 984250 w 3365500"/>
                <a:gd name="connsiteY34" fmla="*/ 457200 h 3143250"/>
                <a:gd name="connsiteX35" fmla="*/ 1003300 w 3365500"/>
                <a:gd name="connsiteY35" fmla="*/ 463550 h 3143250"/>
                <a:gd name="connsiteX36" fmla="*/ 1022350 w 3365500"/>
                <a:gd name="connsiteY36" fmla="*/ 476250 h 3143250"/>
                <a:gd name="connsiteX37" fmla="*/ 1060450 w 3365500"/>
                <a:gd name="connsiteY37" fmla="*/ 488950 h 3143250"/>
                <a:gd name="connsiteX38" fmla="*/ 1073150 w 3365500"/>
                <a:gd name="connsiteY38" fmla="*/ 508000 h 3143250"/>
                <a:gd name="connsiteX39" fmla="*/ 1111250 w 3365500"/>
                <a:gd name="connsiteY39" fmla="*/ 539750 h 3143250"/>
                <a:gd name="connsiteX40" fmla="*/ 1136650 w 3365500"/>
                <a:gd name="connsiteY40" fmla="*/ 584200 h 3143250"/>
                <a:gd name="connsiteX41" fmla="*/ 1155700 w 3365500"/>
                <a:gd name="connsiteY41" fmla="*/ 603250 h 3143250"/>
                <a:gd name="connsiteX42" fmla="*/ 1162050 w 3365500"/>
                <a:gd name="connsiteY42" fmla="*/ 628650 h 3143250"/>
                <a:gd name="connsiteX43" fmla="*/ 1219200 w 3365500"/>
                <a:gd name="connsiteY43" fmla="*/ 660400 h 3143250"/>
                <a:gd name="connsiteX44" fmla="*/ 1263650 w 3365500"/>
                <a:gd name="connsiteY44" fmla="*/ 679450 h 3143250"/>
                <a:gd name="connsiteX45" fmla="*/ 1314450 w 3365500"/>
                <a:gd name="connsiteY45" fmla="*/ 768350 h 3143250"/>
                <a:gd name="connsiteX46" fmla="*/ 1333500 w 3365500"/>
                <a:gd name="connsiteY46" fmla="*/ 787400 h 3143250"/>
                <a:gd name="connsiteX47" fmla="*/ 1358900 w 3365500"/>
                <a:gd name="connsiteY47" fmla="*/ 825500 h 3143250"/>
                <a:gd name="connsiteX48" fmla="*/ 1384300 w 3365500"/>
                <a:gd name="connsiteY48" fmla="*/ 831850 h 3143250"/>
                <a:gd name="connsiteX49" fmla="*/ 1422400 w 3365500"/>
                <a:gd name="connsiteY49" fmla="*/ 869950 h 3143250"/>
                <a:gd name="connsiteX50" fmla="*/ 1435100 w 3365500"/>
                <a:gd name="connsiteY50" fmla="*/ 889000 h 3143250"/>
                <a:gd name="connsiteX51" fmla="*/ 1454150 w 3365500"/>
                <a:gd name="connsiteY51" fmla="*/ 914400 h 3143250"/>
                <a:gd name="connsiteX52" fmla="*/ 1492250 w 3365500"/>
                <a:gd name="connsiteY52" fmla="*/ 958850 h 3143250"/>
                <a:gd name="connsiteX53" fmla="*/ 1504950 w 3365500"/>
                <a:gd name="connsiteY53" fmla="*/ 1035050 h 3143250"/>
                <a:gd name="connsiteX54" fmla="*/ 1511300 w 3365500"/>
                <a:gd name="connsiteY54" fmla="*/ 1085850 h 3143250"/>
                <a:gd name="connsiteX55" fmla="*/ 1524000 w 3365500"/>
                <a:gd name="connsiteY55" fmla="*/ 1104900 h 3143250"/>
                <a:gd name="connsiteX56" fmla="*/ 1530350 w 3365500"/>
                <a:gd name="connsiteY56" fmla="*/ 1123950 h 3143250"/>
                <a:gd name="connsiteX57" fmla="*/ 1562100 w 3365500"/>
                <a:gd name="connsiteY57" fmla="*/ 1200150 h 3143250"/>
                <a:gd name="connsiteX58" fmla="*/ 1581150 w 3365500"/>
                <a:gd name="connsiteY58" fmla="*/ 1238250 h 3143250"/>
                <a:gd name="connsiteX59" fmla="*/ 1587500 w 3365500"/>
                <a:gd name="connsiteY59" fmla="*/ 1257300 h 3143250"/>
                <a:gd name="connsiteX60" fmla="*/ 1606550 w 3365500"/>
                <a:gd name="connsiteY60" fmla="*/ 1263650 h 3143250"/>
                <a:gd name="connsiteX61" fmla="*/ 1625600 w 3365500"/>
                <a:gd name="connsiteY61" fmla="*/ 1257300 h 3143250"/>
                <a:gd name="connsiteX62" fmla="*/ 1631950 w 3365500"/>
                <a:gd name="connsiteY62" fmla="*/ 1295400 h 3143250"/>
                <a:gd name="connsiteX63" fmla="*/ 1638300 w 3365500"/>
                <a:gd name="connsiteY63" fmla="*/ 1314450 h 3143250"/>
                <a:gd name="connsiteX64" fmla="*/ 1657350 w 3365500"/>
                <a:gd name="connsiteY64" fmla="*/ 1327150 h 3143250"/>
                <a:gd name="connsiteX65" fmla="*/ 1682750 w 3365500"/>
                <a:gd name="connsiteY65" fmla="*/ 1320800 h 3143250"/>
                <a:gd name="connsiteX66" fmla="*/ 1708150 w 3365500"/>
                <a:gd name="connsiteY66" fmla="*/ 1301750 h 3143250"/>
                <a:gd name="connsiteX67" fmla="*/ 1752600 w 3365500"/>
                <a:gd name="connsiteY67" fmla="*/ 1276350 h 3143250"/>
                <a:gd name="connsiteX68" fmla="*/ 1784350 w 3365500"/>
                <a:gd name="connsiteY68" fmla="*/ 1244600 h 3143250"/>
                <a:gd name="connsiteX69" fmla="*/ 1771650 w 3365500"/>
                <a:gd name="connsiteY69" fmla="*/ 1289050 h 3143250"/>
                <a:gd name="connsiteX70" fmla="*/ 1752600 w 3365500"/>
                <a:gd name="connsiteY70" fmla="*/ 1308100 h 3143250"/>
                <a:gd name="connsiteX71" fmla="*/ 1714500 w 3365500"/>
                <a:gd name="connsiteY71" fmla="*/ 1346200 h 3143250"/>
                <a:gd name="connsiteX72" fmla="*/ 1708150 w 3365500"/>
                <a:gd name="connsiteY72" fmla="*/ 1435100 h 3143250"/>
                <a:gd name="connsiteX73" fmla="*/ 1765300 w 3365500"/>
                <a:gd name="connsiteY73" fmla="*/ 1422400 h 3143250"/>
                <a:gd name="connsiteX74" fmla="*/ 1784350 w 3365500"/>
                <a:gd name="connsiteY74" fmla="*/ 1403350 h 3143250"/>
                <a:gd name="connsiteX75" fmla="*/ 1822450 w 3365500"/>
                <a:gd name="connsiteY75" fmla="*/ 1409700 h 3143250"/>
                <a:gd name="connsiteX76" fmla="*/ 1828800 w 3365500"/>
                <a:gd name="connsiteY76" fmla="*/ 1460500 h 3143250"/>
                <a:gd name="connsiteX77" fmla="*/ 1816100 w 3365500"/>
                <a:gd name="connsiteY77" fmla="*/ 1479550 h 3143250"/>
                <a:gd name="connsiteX78" fmla="*/ 1797050 w 3365500"/>
                <a:gd name="connsiteY78" fmla="*/ 1543050 h 3143250"/>
                <a:gd name="connsiteX79" fmla="*/ 1803400 w 3365500"/>
                <a:gd name="connsiteY79" fmla="*/ 1568450 h 3143250"/>
                <a:gd name="connsiteX80" fmla="*/ 1860550 w 3365500"/>
                <a:gd name="connsiteY80" fmla="*/ 1549400 h 3143250"/>
                <a:gd name="connsiteX81" fmla="*/ 1860550 w 3365500"/>
                <a:gd name="connsiteY81" fmla="*/ 1670050 h 3143250"/>
                <a:gd name="connsiteX82" fmla="*/ 1879600 w 3365500"/>
                <a:gd name="connsiteY82" fmla="*/ 1676400 h 3143250"/>
                <a:gd name="connsiteX83" fmla="*/ 1898650 w 3365500"/>
                <a:gd name="connsiteY83" fmla="*/ 1670050 h 3143250"/>
                <a:gd name="connsiteX84" fmla="*/ 1905000 w 3365500"/>
                <a:gd name="connsiteY84" fmla="*/ 1644650 h 3143250"/>
                <a:gd name="connsiteX85" fmla="*/ 1917700 w 3365500"/>
                <a:gd name="connsiteY85" fmla="*/ 1625600 h 3143250"/>
                <a:gd name="connsiteX86" fmla="*/ 1936750 w 3365500"/>
                <a:gd name="connsiteY86" fmla="*/ 1638300 h 3143250"/>
                <a:gd name="connsiteX87" fmla="*/ 1924050 w 3365500"/>
                <a:gd name="connsiteY87" fmla="*/ 1765300 h 3143250"/>
                <a:gd name="connsiteX88" fmla="*/ 1911350 w 3365500"/>
                <a:gd name="connsiteY88" fmla="*/ 1784350 h 3143250"/>
                <a:gd name="connsiteX89" fmla="*/ 1968500 w 3365500"/>
                <a:gd name="connsiteY89" fmla="*/ 1797050 h 3143250"/>
                <a:gd name="connsiteX90" fmla="*/ 1987550 w 3365500"/>
                <a:gd name="connsiteY90" fmla="*/ 1809750 h 3143250"/>
                <a:gd name="connsiteX91" fmla="*/ 2012950 w 3365500"/>
                <a:gd name="connsiteY91" fmla="*/ 1860550 h 3143250"/>
                <a:gd name="connsiteX92" fmla="*/ 2019300 w 3365500"/>
                <a:gd name="connsiteY92" fmla="*/ 1892300 h 3143250"/>
                <a:gd name="connsiteX93" fmla="*/ 2063750 w 3365500"/>
                <a:gd name="connsiteY93" fmla="*/ 1949450 h 3143250"/>
                <a:gd name="connsiteX94" fmla="*/ 2082800 w 3365500"/>
                <a:gd name="connsiteY94" fmla="*/ 1987550 h 3143250"/>
                <a:gd name="connsiteX95" fmla="*/ 2108200 w 3365500"/>
                <a:gd name="connsiteY95" fmla="*/ 2025650 h 3143250"/>
                <a:gd name="connsiteX96" fmla="*/ 2114550 w 3365500"/>
                <a:gd name="connsiteY96" fmla="*/ 2051050 h 3143250"/>
                <a:gd name="connsiteX97" fmla="*/ 2133600 w 3365500"/>
                <a:gd name="connsiteY97" fmla="*/ 2057400 h 3143250"/>
                <a:gd name="connsiteX98" fmla="*/ 2146300 w 3365500"/>
                <a:gd name="connsiteY98" fmla="*/ 2076450 h 3143250"/>
                <a:gd name="connsiteX99" fmla="*/ 2165350 w 3365500"/>
                <a:gd name="connsiteY99" fmla="*/ 2127250 h 3143250"/>
                <a:gd name="connsiteX100" fmla="*/ 2178050 w 3365500"/>
                <a:gd name="connsiteY100" fmla="*/ 2152650 h 3143250"/>
                <a:gd name="connsiteX101" fmla="*/ 2197100 w 3365500"/>
                <a:gd name="connsiteY101" fmla="*/ 2165350 h 3143250"/>
                <a:gd name="connsiteX102" fmla="*/ 2209800 w 3365500"/>
                <a:gd name="connsiteY102" fmla="*/ 2190750 h 3143250"/>
                <a:gd name="connsiteX103" fmla="*/ 2228850 w 3365500"/>
                <a:gd name="connsiteY103" fmla="*/ 2197100 h 3143250"/>
                <a:gd name="connsiteX104" fmla="*/ 2241550 w 3365500"/>
                <a:gd name="connsiteY104" fmla="*/ 2222500 h 3143250"/>
                <a:gd name="connsiteX105" fmla="*/ 2260600 w 3365500"/>
                <a:gd name="connsiteY105" fmla="*/ 2228850 h 3143250"/>
                <a:gd name="connsiteX106" fmla="*/ 2279650 w 3365500"/>
                <a:gd name="connsiteY106" fmla="*/ 2241550 h 3143250"/>
                <a:gd name="connsiteX107" fmla="*/ 2292350 w 3365500"/>
                <a:gd name="connsiteY107" fmla="*/ 2260600 h 3143250"/>
                <a:gd name="connsiteX108" fmla="*/ 2330450 w 3365500"/>
                <a:gd name="connsiteY108" fmla="*/ 2273300 h 3143250"/>
                <a:gd name="connsiteX109" fmla="*/ 2349500 w 3365500"/>
                <a:gd name="connsiteY109" fmla="*/ 2279650 h 3143250"/>
                <a:gd name="connsiteX110" fmla="*/ 2368550 w 3365500"/>
                <a:gd name="connsiteY110" fmla="*/ 2286000 h 3143250"/>
                <a:gd name="connsiteX111" fmla="*/ 2387600 w 3365500"/>
                <a:gd name="connsiteY111" fmla="*/ 2292350 h 3143250"/>
                <a:gd name="connsiteX112" fmla="*/ 2425700 w 3365500"/>
                <a:gd name="connsiteY112" fmla="*/ 2330450 h 3143250"/>
                <a:gd name="connsiteX113" fmla="*/ 2476500 w 3365500"/>
                <a:gd name="connsiteY113" fmla="*/ 2368550 h 3143250"/>
                <a:gd name="connsiteX114" fmla="*/ 2495550 w 3365500"/>
                <a:gd name="connsiteY114" fmla="*/ 2393950 h 3143250"/>
                <a:gd name="connsiteX115" fmla="*/ 2520950 w 3365500"/>
                <a:gd name="connsiteY115" fmla="*/ 2413000 h 3143250"/>
                <a:gd name="connsiteX116" fmla="*/ 2527300 w 3365500"/>
                <a:gd name="connsiteY116" fmla="*/ 2432050 h 3143250"/>
                <a:gd name="connsiteX117" fmla="*/ 2559050 w 3365500"/>
                <a:gd name="connsiteY117" fmla="*/ 2470150 h 3143250"/>
                <a:gd name="connsiteX118" fmla="*/ 2565400 w 3365500"/>
                <a:gd name="connsiteY118" fmla="*/ 2489200 h 3143250"/>
                <a:gd name="connsiteX119" fmla="*/ 2590800 w 3365500"/>
                <a:gd name="connsiteY119" fmla="*/ 2495550 h 3143250"/>
                <a:gd name="connsiteX120" fmla="*/ 2616200 w 3365500"/>
                <a:gd name="connsiteY120" fmla="*/ 2508250 h 3143250"/>
                <a:gd name="connsiteX121" fmla="*/ 2628900 w 3365500"/>
                <a:gd name="connsiteY121" fmla="*/ 2527300 h 3143250"/>
                <a:gd name="connsiteX122" fmla="*/ 2667000 w 3365500"/>
                <a:gd name="connsiteY122" fmla="*/ 2552700 h 3143250"/>
                <a:gd name="connsiteX123" fmla="*/ 2673350 w 3365500"/>
                <a:gd name="connsiteY123" fmla="*/ 2571750 h 3143250"/>
                <a:gd name="connsiteX124" fmla="*/ 2711450 w 3365500"/>
                <a:gd name="connsiteY124" fmla="*/ 2628900 h 3143250"/>
                <a:gd name="connsiteX125" fmla="*/ 2724150 w 3365500"/>
                <a:gd name="connsiteY125" fmla="*/ 2647950 h 3143250"/>
                <a:gd name="connsiteX126" fmla="*/ 2730500 w 3365500"/>
                <a:gd name="connsiteY126" fmla="*/ 2667000 h 3143250"/>
                <a:gd name="connsiteX127" fmla="*/ 2749550 w 3365500"/>
                <a:gd name="connsiteY127" fmla="*/ 2686050 h 3143250"/>
                <a:gd name="connsiteX128" fmla="*/ 2781300 w 3365500"/>
                <a:gd name="connsiteY128" fmla="*/ 2724150 h 3143250"/>
                <a:gd name="connsiteX129" fmla="*/ 2806700 w 3365500"/>
                <a:gd name="connsiteY129" fmla="*/ 2755900 h 3143250"/>
                <a:gd name="connsiteX130" fmla="*/ 2825750 w 3365500"/>
                <a:gd name="connsiteY130" fmla="*/ 2794000 h 3143250"/>
                <a:gd name="connsiteX131" fmla="*/ 2844800 w 3365500"/>
                <a:gd name="connsiteY131" fmla="*/ 2806700 h 3143250"/>
                <a:gd name="connsiteX132" fmla="*/ 2927350 w 3365500"/>
                <a:gd name="connsiteY132" fmla="*/ 2832100 h 3143250"/>
                <a:gd name="connsiteX133" fmla="*/ 2978150 w 3365500"/>
                <a:gd name="connsiteY133" fmla="*/ 2838450 h 3143250"/>
                <a:gd name="connsiteX134" fmla="*/ 2997200 w 3365500"/>
                <a:gd name="connsiteY134" fmla="*/ 2844800 h 3143250"/>
                <a:gd name="connsiteX135" fmla="*/ 3028950 w 3365500"/>
                <a:gd name="connsiteY135" fmla="*/ 2857500 h 3143250"/>
                <a:gd name="connsiteX136" fmla="*/ 3054350 w 3365500"/>
                <a:gd name="connsiteY136" fmla="*/ 2863850 h 3143250"/>
                <a:gd name="connsiteX137" fmla="*/ 3073400 w 3365500"/>
                <a:gd name="connsiteY137" fmla="*/ 2876550 h 3143250"/>
                <a:gd name="connsiteX138" fmla="*/ 3092450 w 3365500"/>
                <a:gd name="connsiteY138" fmla="*/ 2882900 h 3143250"/>
                <a:gd name="connsiteX139" fmla="*/ 3124200 w 3365500"/>
                <a:gd name="connsiteY139" fmla="*/ 2908300 h 3143250"/>
                <a:gd name="connsiteX140" fmla="*/ 3155950 w 3365500"/>
                <a:gd name="connsiteY140" fmla="*/ 2940050 h 3143250"/>
                <a:gd name="connsiteX141" fmla="*/ 3194050 w 3365500"/>
                <a:gd name="connsiteY141" fmla="*/ 2984500 h 3143250"/>
                <a:gd name="connsiteX142" fmla="*/ 3232150 w 3365500"/>
                <a:gd name="connsiteY142" fmla="*/ 3009900 h 3143250"/>
                <a:gd name="connsiteX143" fmla="*/ 3244850 w 3365500"/>
                <a:gd name="connsiteY143" fmla="*/ 3035300 h 3143250"/>
                <a:gd name="connsiteX144" fmla="*/ 3263900 w 3365500"/>
                <a:gd name="connsiteY144" fmla="*/ 3048000 h 3143250"/>
                <a:gd name="connsiteX145" fmla="*/ 3282950 w 3365500"/>
                <a:gd name="connsiteY145" fmla="*/ 3067050 h 3143250"/>
                <a:gd name="connsiteX146" fmla="*/ 3327400 w 3365500"/>
                <a:gd name="connsiteY146" fmla="*/ 3124200 h 3143250"/>
                <a:gd name="connsiteX147" fmla="*/ 3346450 w 3365500"/>
                <a:gd name="connsiteY147" fmla="*/ 3130550 h 3143250"/>
                <a:gd name="connsiteX148" fmla="*/ 3365500 w 3365500"/>
                <a:gd name="connsiteY148" fmla="*/ 3143250 h 314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3365500" h="3143250">
                  <a:moveTo>
                    <a:pt x="0" y="457200"/>
                  </a:moveTo>
                  <a:cubicBezTo>
                    <a:pt x="1003" y="443153"/>
                    <a:pt x="-1733" y="378115"/>
                    <a:pt x="12700" y="349250"/>
                  </a:cubicBezTo>
                  <a:cubicBezTo>
                    <a:pt x="16113" y="342424"/>
                    <a:pt x="21167" y="336550"/>
                    <a:pt x="25400" y="330200"/>
                  </a:cubicBezTo>
                  <a:cubicBezTo>
                    <a:pt x="27517" y="321733"/>
                    <a:pt x="26909" y="312062"/>
                    <a:pt x="31750" y="304800"/>
                  </a:cubicBezTo>
                  <a:cubicBezTo>
                    <a:pt x="40090" y="292290"/>
                    <a:pt x="81885" y="281154"/>
                    <a:pt x="88900" y="279400"/>
                  </a:cubicBezTo>
                  <a:cubicBezTo>
                    <a:pt x="97367" y="277283"/>
                    <a:pt x="105781" y="274943"/>
                    <a:pt x="114300" y="273050"/>
                  </a:cubicBezTo>
                  <a:cubicBezTo>
                    <a:pt x="124836" y="270709"/>
                    <a:pt x="135579" y="269318"/>
                    <a:pt x="146050" y="266700"/>
                  </a:cubicBezTo>
                  <a:cubicBezTo>
                    <a:pt x="152544" y="265077"/>
                    <a:pt x="158536" y="261663"/>
                    <a:pt x="165100" y="260350"/>
                  </a:cubicBezTo>
                  <a:cubicBezTo>
                    <a:pt x="179776" y="257415"/>
                    <a:pt x="194733" y="256117"/>
                    <a:pt x="209550" y="254000"/>
                  </a:cubicBezTo>
                  <a:cubicBezTo>
                    <a:pt x="215900" y="251883"/>
                    <a:pt x="222106" y="249273"/>
                    <a:pt x="228600" y="247650"/>
                  </a:cubicBezTo>
                  <a:cubicBezTo>
                    <a:pt x="239071" y="245032"/>
                    <a:pt x="250244" y="245090"/>
                    <a:pt x="260350" y="241300"/>
                  </a:cubicBezTo>
                  <a:cubicBezTo>
                    <a:pt x="267496" y="238620"/>
                    <a:pt x="272774" y="232386"/>
                    <a:pt x="279400" y="228600"/>
                  </a:cubicBezTo>
                  <a:cubicBezTo>
                    <a:pt x="335796" y="196374"/>
                    <a:pt x="277438" y="234142"/>
                    <a:pt x="323850" y="203200"/>
                  </a:cubicBezTo>
                  <a:cubicBezTo>
                    <a:pt x="347008" y="133725"/>
                    <a:pt x="310074" y="238958"/>
                    <a:pt x="342900" y="165100"/>
                  </a:cubicBezTo>
                  <a:cubicBezTo>
                    <a:pt x="362645" y="120675"/>
                    <a:pt x="350540" y="134541"/>
                    <a:pt x="361950" y="88900"/>
                  </a:cubicBezTo>
                  <a:cubicBezTo>
                    <a:pt x="365197" y="75913"/>
                    <a:pt x="370972" y="63672"/>
                    <a:pt x="374650" y="50800"/>
                  </a:cubicBezTo>
                  <a:cubicBezTo>
                    <a:pt x="389189" y="-86"/>
                    <a:pt x="372731" y="11223"/>
                    <a:pt x="406400" y="0"/>
                  </a:cubicBezTo>
                  <a:cubicBezTo>
                    <a:pt x="421033" y="2439"/>
                    <a:pt x="447918" y="4884"/>
                    <a:pt x="463550" y="12700"/>
                  </a:cubicBezTo>
                  <a:cubicBezTo>
                    <a:pt x="470376" y="16113"/>
                    <a:pt x="476250" y="21167"/>
                    <a:pt x="482600" y="25400"/>
                  </a:cubicBezTo>
                  <a:cubicBezTo>
                    <a:pt x="494630" y="61489"/>
                    <a:pt x="484217" y="39717"/>
                    <a:pt x="527050" y="82550"/>
                  </a:cubicBezTo>
                  <a:cubicBezTo>
                    <a:pt x="533400" y="88900"/>
                    <a:pt x="537581" y="98760"/>
                    <a:pt x="546100" y="101600"/>
                  </a:cubicBezTo>
                  <a:lnTo>
                    <a:pt x="584200" y="114300"/>
                  </a:lnTo>
                  <a:cubicBezTo>
                    <a:pt x="588433" y="120650"/>
                    <a:pt x="590550" y="129117"/>
                    <a:pt x="596900" y="133350"/>
                  </a:cubicBezTo>
                  <a:cubicBezTo>
                    <a:pt x="600743" y="135912"/>
                    <a:pt x="653350" y="145910"/>
                    <a:pt x="654050" y="146050"/>
                  </a:cubicBezTo>
                  <a:cubicBezTo>
                    <a:pt x="660400" y="150283"/>
                    <a:pt x="667237" y="153864"/>
                    <a:pt x="673100" y="158750"/>
                  </a:cubicBezTo>
                  <a:cubicBezTo>
                    <a:pt x="679999" y="164499"/>
                    <a:pt x="684678" y="172819"/>
                    <a:pt x="692150" y="177800"/>
                  </a:cubicBezTo>
                  <a:cubicBezTo>
                    <a:pt x="697719" y="181513"/>
                    <a:pt x="704850" y="182033"/>
                    <a:pt x="711200" y="184150"/>
                  </a:cubicBezTo>
                  <a:cubicBezTo>
                    <a:pt x="741688" y="260370"/>
                    <a:pt x="704404" y="184547"/>
                    <a:pt x="742950" y="228600"/>
                  </a:cubicBezTo>
                  <a:cubicBezTo>
                    <a:pt x="753001" y="240087"/>
                    <a:pt x="761524" y="253048"/>
                    <a:pt x="768350" y="266700"/>
                  </a:cubicBezTo>
                  <a:cubicBezTo>
                    <a:pt x="773330" y="276661"/>
                    <a:pt x="784775" y="302175"/>
                    <a:pt x="793750" y="311150"/>
                  </a:cubicBezTo>
                  <a:cubicBezTo>
                    <a:pt x="801234" y="318634"/>
                    <a:pt x="811283" y="323120"/>
                    <a:pt x="819150" y="330200"/>
                  </a:cubicBezTo>
                  <a:cubicBezTo>
                    <a:pt x="840922" y="349795"/>
                    <a:pt x="879763" y="396971"/>
                    <a:pt x="908050" y="406400"/>
                  </a:cubicBezTo>
                  <a:cubicBezTo>
                    <a:pt x="914400" y="408517"/>
                    <a:pt x="921249" y="409499"/>
                    <a:pt x="927100" y="412750"/>
                  </a:cubicBezTo>
                  <a:cubicBezTo>
                    <a:pt x="940443" y="420163"/>
                    <a:pt x="954407" y="427357"/>
                    <a:pt x="965200" y="438150"/>
                  </a:cubicBezTo>
                  <a:cubicBezTo>
                    <a:pt x="971550" y="444500"/>
                    <a:pt x="976778" y="452219"/>
                    <a:pt x="984250" y="457200"/>
                  </a:cubicBezTo>
                  <a:cubicBezTo>
                    <a:pt x="989819" y="460913"/>
                    <a:pt x="997313" y="460557"/>
                    <a:pt x="1003300" y="463550"/>
                  </a:cubicBezTo>
                  <a:cubicBezTo>
                    <a:pt x="1010126" y="466963"/>
                    <a:pt x="1015376" y="473150"/>
                    <a:pt x="1022350" y="476250"/>
                  </a:cubicBezTo>
                  <a:cubicBezTo>
                    <a:pt x="1034583" y="481687"/>
                    <a:pt x="1060450" y="488950"/>
                    <a:pt x="1060450" y="488950"/>
                  </a:cubicBezTo>
                  <a:cubicBezTo>
                    <a:pt x="1064683" y="495300"/>
                    <a:pt x="1067754" y="502604"/>
                    <a:pt x="1073150" y="508000"/>
                  </a:cubicBezTo>
                  <a:cubicBezTo>
                    <a:pt x="1123100" y="557950"/>
                    <a:pt x="1059236" y="477333"/>
                    <a:pt x="1111250" y="539750"/>
                  </a:cubicBezTo>
                  <a:cubicBezTo>
                    <a:pt x="1141247" y="575746"/>
                    <a:pt x="1105596" y="540724"/>
                    <a:pt x="1136650" y="584200"/>
                  </a:cubicBezTo>
                  <a:cubicBezTo>
                    <a:pt x="1141870" y="591508"/>
                    <a:pt x="1149350" y="596900"/>
                    <a:pt x="1155700" y="603250"/>
                  </a:cubicBezTo>
                  <a:cubicBezTo>
                    <a:pt x="1157817" y="611717"/>
                    <a:pt x="1156303" y="622082"/>
                    <a:pt x="1162050" y="628650"/>
                  </a:cubicBezTo>
                  <a:cubicBezTo>
                    <a:pt x="1186801" y="656937"/>
                    <a:pt x="1193966" y="649585"/>
                    <a:pt x="1219200" y="660400"/>
                  </a:cubicBezTo>
                  <a:cubicBezTo>
                    <a:pt x="1274127" y="683940"/>
                    <a:pt x="1218974" y="664558"/>
                    <a:pt x="1263650" y="679450"/>
                  </a:cubicBezTo>
                  <a:cubicBezTo>
                    <a:pt x="1273611" y="699372"/>
                    <a:pt x="1296499" y="750399"/>
                    <a:pt x="1314450" y="768350"/>
                  </a:cubicBezTo>
                  <a:lnTo>
                    <a:pt x="1333500" y="787400"/>
                  </a:lnTo>
                  <a:cubicBezTo>
                    <a:pt x="1339562" y="805585"/>
                    <a:pt x="1339314" y="814308"/>
                    <a:pt x="1358900" y="825500"/>
                  </a:cubicBezTo>
                  <a:cubicBezTo>
                    <a:pt x="1366477" y="829830"/>
                    <a:pt x="1375833" y="829733"/>
                    <a:pt x="1384300" y="831850"/>
                  </a:cubicBezTo>
                  <a:cubicBezTo>
                    <a:pt x="1414230" y="876745"/>
                    <a:pt x="1375142" y="822692"/>
                    <a:pt x="1422400" y="869950"/>
                  </a:cubicBezTo>
                  <a:cubicBezTo>
                    <a:pt x="1427796" y="875346"/>
                    <a:pt x="1430664" y="882790"/>
                    <a:pt x="1435100" y="889000"/>
                  </a:cubicBezTo>
                  <a:cubicBezTo>
                    <a:pt x="1441251" y="897612"/>
                    <a:pt x="1447181" y="906435"/>
                    <a:pt x="1454150" y="914400"/>
                  </a:cubicBezTo>
                  <a:cubicBezTo>
                    <a:pt x="1497265" y="963674"/>
                    <a:pt x="1465057" y="918060"/>
                    <a:pt x="1492250" y="958850"/>
                  </a:cubicBezTo>
                  <a:cubicBezTo>
                    <a:pt x="1496483" y="984250"/>
                    <a:pt x="1501756" y="1009498"/>
                    <a:pt x="1504950" y="1035050"/>
                  </a:cubicBezTo>
                  <a:cubicBezTo>
                    <a:pt x="1507067" y="1051983"/>
                    <a:pt x="1506810" y="1069386"/>
                    <a:pt x="1511300" y="1085850"/>
                  </a:cubicBezTo>
                  <a:cubicBezTo>
                    <a:pt x="1513308" y="1093213"/>
                    <a:pt x="1520587" y="1098074"/>
                    <a:pt x="1524000" y="1104900"/>
                  </a:cubicBezTo>
                  <a:cubicBezTo>
                    <a:pt x="1526993" y="1110887"/>
                    <a:pt x="1528589" y="1117492"/>
                    <a:pt x="1530350" y="1123950"/>
                  </a:cubicBezTo>
                  <a:cubicBezTo>
                    <a:pt x="1547798" y="1187925"/>
                    <a:pt x="1531255" y="1159023"/>
                    <a:pt x="1562100" y="1200150"/>
                  </a:cubicBezTo>
                  <a:cubicBezTo>
                    <a:pt x="1578061" y="1248033"/>
                    <a:pt x="1556531" y="1189011"/>
                    <a:pt x="1581150" y="1238250"/>
                  </a:cubicBezTo>
                  <a:cubicBezTo>
                    <a:pt x="1584143" y="1244237"/>
                    <a:pt x="1582767" y="1252567"/>
                    <a:pt x="1587500" y="1257300"/>
                  </a:cubicBezTo>
                  <a:cubicBezTo>
                    <a:pt x="1592233" y="1262033"/>
                    <a:pt x="1600200" y="1261533"/>
                    <a:pt x="1606550" y="1263650"/>
                  </a:cubicBezTo>
                  <a:cubicBezTo>
                    <a:pt x="1612900" y="1261533"/>
                    <a:pt x="1621419" y="1252073"/>
                    <a:pt x="1625600" y="1257300"/>
                  </a:cubicBezTo>
                  <a:cubicBezTo>
                    <a:pt x="1633643" y="1267354"/>
                    <a:pt x="1629157" y="1282831"/>
                    <a:pt x="1631950" y="1295400"/>
                  </a:cubicBezTo>
                  <a:cubicBezTo>
                    <a:pt x="1633402" y="1301934"/>
                    <a:pt x="1634119" y="1309223"/>
                    <a:pt x="1638300" y="1314450"/>
                  </a:cubicBezTo>
                  <a:cubicBezTo>
                    <a:pt x="1643068" y="1320409"/>
                    <a:pt x="1651000" y="1322917"/>
                    <a:pt x="1657350" y="1327150"/>
                  </a:cubicBezTo>
                  <a:cubicBezTo>
                    <a:pt x="1665817" y="1325033"/>
                    <a:pt x="1674944" y="1324703"/>
                    <a:pt x="1682750" y="1320800"/>
                  </a:cubicBezTo>
                  <a:cubicBezTo>
                    <a:pt x="1692216" y="1316067"/>
                    <a:pt x="1699538" y="1307901"/>
                    <a:pt x="1708150" y="1301750"/>
                  </a:cubicBezTo>
                  <a:cubicBezTo>
                    <a:pt x="1729093" y="1286791"/>
                    <a:pt x="1727796" y="1288752"/>
                    <a:pt x="1752600" y="1276350"/>
                  </a:cubicBezTo>
                  <a:cubicBezTo>
                    <a:pt x="1752600" y="1276350"/>
                    <a:pt x="1775883" y="1236133"/>
                    <a:pt x="1784350" y="1244600"/>
                  </a:cubicBezTo>
                  <a:cubicBezTo>
                    <a:pt x="1785197" y="1245447"/>
                    <a:pt x="1773995" y="1285532"/>
                    <a:pt x="1771650" y="1289050"/>
                  </a:cubicBezTo>
                  <a:cubicBezTo>
                    <a:pt x="1766669" y="1296522"/>
                    <a:pt x="1758349" y="1301201"/>
                    <a:pt x="1752600" y="1308100"/>
                  </a:cubicBezTo>
                  <a:cubicBezTo>
                    <a:pt x="1721649" y="1345241"/>
                    <a:pt x="1763174" y="1309695"/>
                    <a:pt x="1714500" y="1346200"/>
                  </a:cubicBezTo>
                  <a:cubicBezTo>
                    <a:pt x="1696404" y="1400489"/>
                    <a:pt x="1700140" y="1371016"/>
                    <a:pt x="1708150" y="1435100"/>
                  </a:cubicBezTo>
                  <a:cubicBezTo>
                    <a:pt x="1710068" y="1434716"/>
                    <a:pt x="1760471" y="1425159"/>
                    <a:pt x="1765300" y="1422400"/>
                  </a:cubicBezTo>
                  <a:cubicBezTo>
                    <a:pt x="1773097" y="1417945"/>
                    <a:pt x="1778000" y="1409700"/>
                    <a:pt x="1784350" y="1403350"/>
                  </a:cubicBezTo>
                  <a:cubicBezTo>
                    <a:pt x="1797050" y="1405467"/>
                    <a:pt x="1811532" y="1402876"/>
                    <a:pt x="1822450" y="1409700"/>
                  </a:cubicBezTo>
                  <a:cubicBezTo>
                    <a:pt x="1841487" y="1421598"/>
                    <a:pt x="1835202" y="1445562"/>
                    <a:pt x="1828800" y="1460500"/>
                  </a:cubicBezTo>
                  <a:cubicBezTo>
                    <a:pt x="1825794" y="1467515"/>
                    <a:pt x="1819200" y="1472576"/>
                    <a:pt x="1816100" y="1479550"/>
                  </a:cubicBezTo>
                  <a:cubicBezTo>
                    <a:pt x="1807266" y="1499427"/>
                    <a:pt x="1802327" y="1521940"/>
                    <a:pt x="1797050" y="1543050"/>
                  </a:cubicBezTo>
                  <a:cubicBezTo>
                    <a:pt x="1799167" y="1551517"/>
                    <a:pt x="1795378" y="1565012"/>
                    <a:pt x="1803400" y="1568450"/>
                  </a:cubicBezTo>
                  <a:cubicBezTo>
                    <a:pt x="1824230" y="1577377"/>
                    <a:pt x="1845486" y="1559443"/>
                    <a:pt x="1860550" y="1549400"/>
                  </a:cubicBezTo>
                  <a:cubicBezTo>
                    <a:pt x="1854402" y="1592438"/>
                    <a:pt x="1846475" y="1624307"/>
                    <a:pt x="1860550" y="1670050"/>
                  </a:cubicBezTo>
                  <a:cubicBezTo>
                    <a:pt x="1862518" y="1676447"/>
                    <a:pt x="1873250" y="1674283"/>
                    <a:pt x="1879600" y="1676400"/>
                  </a:cubicBezTo>
                  <a:cubicBezTo>
                    <a:pt x="1885950" y="1674283"/>
                    <a:pt x="1894469" y="1675277"/>
                    <a:pt x="1898650" y="1670050"/>
                  </a:cubicBezTo>
                  <a:cubicBezTo>
                    <a:pt x="1904102" y="1663235"/>
                    <a:pt x="1901562" y="1652672"/>
                    <a:pt x="1905000" y="1644650"/>
                  </a:cubicBezTo>
                  <a:cubicBezTo>
                    <a:pt x="1908006" y="1637635"/>
                    <a:pt x="1913467" y="1631950"/>
                    <a:pt x="1917700" y="1625600"/>
                  </a:cubicBezTo>
                  <a:cubicBezTo>
                    <a:pt x="1924050" y="1629833"/>
                    <a:pt x="1935858" y="1630721"/>
                    <a:pt x="1936750" y="1638300"/>
                  </a:cubicBezTo>
                  <a:cubicBezTo>
                    <a:pt x="1936800" y="1638724"/>
                    <a:pt x="1934226" y="1738163"/>
                    <a:pt x="1924050" y="1765300"/>
                  </a:cubicBezTo>
                  <a:cubicBezTo>
                    <a:pt x="1921370" y="1772446"/>
                    <a:pt x="1915583" y="1778000"/>
                    <a:pt x="1911350" y="1784350"/>
                  </a:cubicBezTo>
                  <a:cubicBezTo>
                    <a:pt x="1925983" y="1786789"/>
                    <a:pt x="1952868" y="1789234"/>
                    <a:pt x="1968500" y="1797050"/>
                  </a:cubicBezTo>
                  <a:cubicBezTo>
                    <a:pt x="1975326" y="1800463"/>
                    <a:pt x="1981200" y="1805517"/>
                    <a:pt x="1987550" y="1809750"/>
                  </a:cubicBezTo>
                  <a:cubicBezTo>
                    <a:pt x="2001845" y="1831193"/>
                    <a:pt x="2004477" y="1832306"/>
                    <a:pt x="2012950" y="1860550"/>
                  </a:cubicBezTo>
                  <a:cubicBezTo>
                    <a:pt x="2016051" y="1870888"/>
                    <a:pt x="2014834" y="1882474"/>
                    <a:pt x="2019300" y="1892300"/>
                  </a:cubicBezTo>
                  <a:cubicBezTo>
                    <a:pt x="2031959" y="1920150"/>
                    <a:pt x="2044334" y="1930034"/>
                    <a:pt x="2063750" y="1949450"/>
                  </a:cubicBezTo>
                  <a:cubicBezTo>
                    <a:pt x="2079711" y="1997333"/>
                    <a:pt x="2058181" y="1938311"/>
                    <a:pt x="2082800" y="1987550"/>
                  </a:cubicBezTo>
                  <a:cubicBezTo>
                    <a:pt x="2101180" y="2024309"/>
                    <a:pt x="2072088" y="1989538"/>
                    <a:pt x="2108200" y="2025650"/>
                  </a:cubicBezTo>
                  <a:cubicBezTo>
                    <a:pt x="2110317" y="2034117"/>
                    <a:pt x="2109098" y="2044235"/>
                    <a:pt x="2114550" y="2051050"/>
                  </a:cubicBezTo>
                  <a:cubicBezTo>
                    <a:pt x="2118731" y="2056277"/>
                    <a:pt x="2128373" y="2053219"/>
                    <a:pt x="2133600" y="2057400"/>
                  </a:cubicBezTo>
                  <a:cubicBezTo>
                    <a:pt x="2139559" y="2062168"/>
                    <a:pt x="2142067" y="2070100"/>
                    <a:pt x="2146300" y="2076450"/>
                  </a:cubicBezTo>
                  <a:cubicBezTo>
                    <a:pt x="2156180" y="2125848"/>
                    <a:pt x="2145226" y="2092032"/>
                    <a:pt x="2165350" y="2127250"/>
                  </a:cubicBezTo>
                  <a:cubicBezTo>
                    <a:pt x="2170046" y="2135469"/>
                    <a:pt x="2171990" y="2145378"/>
                    <a:pt x="2178050" y="2152650"/>
                  </a:cubicBezTo>
                  <a:cubicBezTo>
                    <a:pt x="2182936" y="2158513"/>
                    <a:pt x="2190750" y="2161117"/>
                    <a:pt x="2197100" y="2165350"/>
                  </a:cubicBezTo>
                  <a:cubicBezTo>
                    <a:pt x="2201333" y="2173817"/>
                    <a:pt x="2203107" y="2184057"/>
                    <a:pt x="2209800" y="2190750"/>
                  </a:cubicBezTo>
                  <a:cubicBezTo>
                    <a:pt x="2214533" y="2195483"/>
                    <a:pt x="2224117" y="2192367"/>
                    <a:pt x="2228850" y="2197100"/>
                  </a:cubicBezTo>
                  <a:cubicBezTo>
                    <a:pt x="2235543" y="2203793"/>
                    <a:pt x="2234857" y="2215807"/>
                    <a:pt x="2241550" y="2222500"/>
                  </a:cubicBezTo>
                  <a:cubicBezTo>
                    <a:pt x="2246283" y="2227233"/>
                    <a:pt x="2254613" y="2225857"/>
                    <a:pt x="2260600" y="2228850"/>
                  </a:cubicBezTo>
                  <a:cubicBezTo>
                    <a:pt x="2267426" y="2232263"/>
                    <a:pt x="2273300" y="2237317"/>
                    <a:pt x="2279650" y="2241550"/>
                  </a:cubicBezTo>
                  <a:cubicBezTo>
                    <a:pt x="2283883" y="2247900"/>
                    <a:pt x="2285878" y="2256555"/>
                    <a:pt x="2292350" y="2260600"/>
                  </a:cubicBezTo>
                  <a:cubicBezTo>
                    <a:pt x="2303702" y="2267695"/>
                    <a:pt x="2317750" y="2269067"/>
                    <a:pt x="2330450" y="2273300"/>
                  </a:cubicBezTo>
                  <a:lnTo>
                    <a:pt x="2349500" y="2279650"/>
                  </a:lnTo>
                  <a:lnTo>
                    <a:pt x="2368550" y="2286000"/>
                  </a:lnTo>
                  <a:lnTo>
                    <a:pt x="2387600" y="2292350"/>
                  </a:lnTo>
                  <a:lnTo>
                    <a:pt x="2425700" y="2330450"/>
                  </a:lnTo>
                  <a:cubicBezTo>
                    <a:pt x="2462183" y="2366933"/>
                    <a:pt x="2443251" y="2357467"/>
                    <a:pt x="2476500" y="2368550"/>
                  </a:cubicBezTo>
                  <a:cubicBezTo>
                    <a:pt x="2482850" y="2377017"/>
                    <a:pt x="2488066" y="2386466"/>
                    <a:pt x="2495550" y="2393950"/>
                  </a:cubicBezTo>
                  <a:cubicBezTo>
                    <a:pt x="2503034" y="2401434"/>
                    <a:pt x="2514175" y="2404870"/>
                    <a:pt x="2520950" y="2413000"/>
                  </a:cubicBezTo>
                  <a:cubicBezTo>
                    <a:pt x="2525235" y="2418142"/>
                    <a:pt x="2524307" y="2426063"/>
                    <a:pt x="2527300" y="2432050"/>
                  </a:cubicBezTo>
                  <a:cubicBezTo>
                    <a:pt x="2536141" y="2449731"/>
                    <a:pt x="2545006" y="2456106"/>
                    <a:pt x="2559050" y="2470150"/>
                  </a:cubicBezTo>
                  <a:cubicBezTo>
                    <a:pt x="2561167" y="2476500"/>
                    <a:pt x="2560173" y="2485019"/>
                    <a:pt x="2565400" y="2489200"/>
                  </a:cubicBezTo>
                  <a:cubicBezTo>
                    <a:pt x="2572215" y="2494652"/>
                    <a:pt x="2582628" y="2492486"/>
                    <a:pt x="2590800" y="2495550"/>
                  </a:cubicBezTo>
                  <a:cubicBezTo>
                    <a:pt x="2599663" y="2498874"/>
                    <a:pt x="2607733" y="2504017"/>
                    <a:pt x="2616200" y="2508250"/>
                  </a:cubicBezTo>
                  <a:cubicBezTo>
                    <a:pt x="2620433" y="2514600"/>
                    <a:pt x="2623157" y="2522274"/>
                    <a:pt x="2628900" y="2527300"/>
                  </a:cubicBezTo>
                  <a:cubicBezTo>
                    <a:pt x="2640387" y="2537351"/>
                    <a:pt x="2667000" y="2552700"/>
                    <a:pt x="2667000" y="2552700"/>
                  </a:cubicBezTo>
                  <a:cubicBezTo>
                    <a:pt x="2669117" y="2559050"/>
                    <a:pt x="2670099" y="2565899"/>
                    <a:pt x="2673350" y="2571750"/>
                  </a:cubicBezTo>
                  <a:lnTo>
                    <a:pt x="2711450" y="2628900"/>
                  </a:lnTo>
                  <a:cubicBezTo>
                    <a:pt x="2715683" y="2635250"/>
                    <a:pt x="2721737" y="2640710"/>
                    <a:pt x="2724150" y="2647950"/>
                  </a:cubicBezTo>
                  <a:cubicBezTo>
                    <a:pt x="2726267" y="2654300"/>
                    <a:pt x="2726787" y="2661431"/>
                    <a:pt x="2730500" y="2667000"/>
                  </a:cubicBezTo>
                  <a:cubicBezTo>
                    <a:pt x="2735481" y="2674472"/>
                    <a:pt x="2743801" y="2679151"/>
                    <a:pt x="2749550" y="2686050"/>
                  </a:cubicBezTo>
                  <a:cubicBezTo>
                    <a:pt x="2793753" y="2739094"/>
                    <a:pt x="2725645" y="2668495"/>
                    <a:pt x="2781300" y="2724150"/>
                  </a:cubicBezTo>
                  <a:cubicBezTo>
                    <a:pt x="2797261" y="2772033"/>
                    <a:pt x="2773874" y="2714868"/>
                    <a:pt x="2806700" y="2755900"/>
                  </a:cubicBezTo>
                  <a:cubicBezTo>
                    <a:pt x="2848017" y="2807546"/>
                    <a:pt x="2772220" y="2740470"/>
                    <a:pt x="2825750" y="2794000"/>
                  </a:cubicBezTo>
                  <a:cubicBezTo>
                    <a:pt x="2831146" y="2799396"/>
                    <a:pt x="2837755" y="2803765"/>
                    <a:pt x="2844800" y="2806700"/>
                  </a:cubicBezTo>
                  <a:cubicBezTo>
                    <a:pt x="2853998" y="2810532"/>
                    <a:pt x="2906908" y="2828693"/>
                    <a:pt x="2927350" y="2832100"/>
                  </a:cubicBezTo>
                  <a:cubicBezTo>
                    <a:pt x="2944183" y="2834905"/>
                    <a:pt x="2961217" y="2836333"/>
                    <a:pt x="2978150" y="2838450"/>
                  </a:cubicBezTo>
                  <a:cubicBezTo>
                    <a:pt x="2984500" y="2840567"/>
                    <a:pt x="2990933" y="2842450"/>
                    <a:pt x="2997200" y="2844800"/>
                  </a:cubicBezTo>
                  <a:cubicBezTo>
                    <a:pt x="3007873" y="2848802"/>
                    <a:pt x="3018136" y="2853895"/>
                    <a:pt x="3028950" y="2857500"/>
                  </a:cubicBezTo>
                  <a:cubicBezTo>
                    <a:pt x="3037229" y="2860260"/>
                    <a:pt x="3045883" y="2861733"/>
                    <a:pt x="3054350" y="2863850"/>
                  </a:cubicBezTo>
                  <a:cubicBezTo>
                    <a:pt x="3060700" y="2868083"/>
                    <a:pt x="3066574" y="2873137"/>
                    <a:pt x="3073400" y="2876550"/>
                  </a:cubicBezTo>
                  <a:cubicBezTo>
                    <a:pt x="3079387" y="2879543"/>
                    <a:pt x="3087223" y="2878719"/>
                    <a:pt x="3092450" y="2882900"/>
                  </a:cubicBezTo>
                  <a:cubicBezTo>
                    <a:pt x="3133482" y="2915726"/>
                    <a:pt x="3076317" y="2892339"/>
                    <a:pt x="3124200" y="2908300"/>
                  </a:cubicBezTo>
                  <a:cubicBezTo>
                    <a:pt x="3135624" y="2942572"/>
                    <a:pt x="3121621" y="2915529"/>
                    <a:pt x="3155950" y="2940050"/>
                  </a:cubicBezTo>
                  <a:cubicBezTo>
                    <a:pt x="3191849" y="2965692"/>
                    <a:pt x="3158575" y="2952967"/>
                    <a:pt x="3194050" y="2984500"/>
                  </a:cubicBezTo>
                  <a:cubicBezTo>
                    <a:pt x="3205458" y="2994641"/>
                    <a:pt x="3232150" y="3009900"/>
                    <a:pt x="3232150" y="3009900"/>
                  </a:cubicBezTo>
                  <a:cubicBezTo>
                    <a:pt x="3236383" y="3018367"/>
                    <a:pt x="3238790" y="3028028"/>
                    <a:pt x="3244850" y="3035300"/>
                  </a:cubicBezTo>
                  <a:cubicBezTo>
                    <a:pt x="3249736" y="3041163"/>
                    <a:pt x="3258037" y="3043114"/>
                    <a:pt x="3263900" y="3048000"/>
                  </a:cubicBezTo>
                  <a:cubicBezTo>
                    <a:pt x="3270799" y="3053749"/>
                    <a:pt x="3276600" y="3060700"/>
                    <a:pt x="3282950" y="3067050"/>
                  </a:cubicBezTo>
                  <a:cubicBezTo>
                    <a:pt x="3290989" y="3091167"/>
                    <a:pt x="3295275" y="3113492"/>
                    <a:pt x="3327400" y="3124200"/>
                  </a:cubicBezTo>
                  <a:cubicBezTo>
                    <a:pt x="3333750" y="3126317"/>
                    <a:pt x="3340463" y="3127557"/>
                    <a:pt x="3346450" y="3130550"/>
                  </a:cubicBezTo>
                  <a:cubicBezTo>
                    <a:pt x="3353276" y="3133963"/>
                    <a:pt x="3365500" y="3143250"/>
                    <a:pt x="3365500" y="314325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" y="11195"/>
            <a:ext cx="12191999" cy="627529"/>
          </a:xfrm>
          <a:prstGeom prst="rect">
            <a:avLst/>
          </a:prstGeom>
          <a:solidFill>
            <a:srgbClr val="204D84"/>
          </a:solidFill>
          <a:ln w="25400" algn="ctr">
            <a:solidFill>
              <a:srgbClr val="204D84"/>
            </a:solidFill>
            <a:miter lim="800000"/>
            <a:headEnd/>
            <a:tailEnd/>
          </a:ln>
        </p:spPr>
        <p:txBody>
          <a:bodyPr lIns="59910" tIns="29954" rIns="59910" bIns="29954" anchor="ctr"/>
          <a:lstStyle>
            <a:defPPr>
              <a:defRPr lang="ru-RU"/>
            </a:defPPr>
            <a:lvl1pPr algn="ctr" defTabSz="914400">
              <a:defRPr sz="105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r>
              <a:rPr lang="ru-RU" dirty="0"/>
              <a:t>ИНФОРМАЦИОННЫЕ МАТЕРИАЛЫ ПО РИСКУ НАРУШЕНИЯ ТРАНСПОРТНОГО СООБЩЕНИЯ, </a:t>
            </a:r>
          </a:p>
          <a:p>
            <a:r>
              <a:rPr lang="ru-RU" dirty="0"/>
              <a:t>СВЯЗАННЫХ С НЕБЛАГОПРИЯТНЫМИ МЕТЕОЯВЛЕНИЯМИ</a:t>
            </a:r>
            <a:r>
              <a:rPr lang="ru-RU" altLang="ru-RU" dirty="0"/>
              <a:t> </a:t>
            </a:r>
          </a:p>
          <a:p>
            <a:r>
              <a:rPr lang="ru-RU" altLang="ru-RU" dirty="0"/>
              <a:t>НА ФЕДЕРАЛЬНОЙ АВТОМОБИЛЬНОЙ ДОРОГЕ М-4 ДОН (НА 27</a:t>
            </a:r>
            <a:r>
              <a:rPr lang="ru-RU" dirty="0"/>
              <a:t>.01.2023</a:t>
            </a:r>
            <a:r>
              <a:rPr lang="ru-RU" altLang="ru-RU" dirty="0"/>
              <a:t>)</a:t>
            </a:r>
          </a:p>
        </p:txBody>
      </p:sp>
      <p:pic>
        <p:nvPicPr>
          <p:cNvPr id="12" name="правая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11930" y="824704"/>
            <a:ext cx="3165711" cy="25713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9002522" y="652666"/>
            <a:ext cx="3194980" cy="1720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1259" tIns="70630" rIns="141259" bIns="70630"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6778" y="6501322"/>
            <a:ext cx="1332243" cy="361236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3417" tIns="41711" rIns="83417" bIns="41711" rtlCol="0" anchor="ctr" anchorCtr="1">
            <a:spAutoFit/>
          </a:bodyPr>
          <a:lstStyle/>
          <a:p>
            <a:pPr defTabSz="1059383"/>
            <a:r>
              <a:rPr lang="ru-RU" sz="9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н.п.: </a:t>
            </a: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  <a:p>
            <a:pPr defTabSz="1059383"/>
            <a:r>
              <a:rPr lang="ru-RU" sz="9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дорога: </a:t>
            </a: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5784990" y="5113125"/>
            <a:ext cx="868402" cy="20160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900" b="1" dirty="0">
                <a:latin typeface="Times New Roman" pitchFamily="18" charset="0"/>
                <a:cs typeface="Times New Roman" pitchFamily="18" charset="0"/>
              </a:rPr>
              <a:t>с. Кабардинка</a:t>
            </a: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2112289" y="2572377"/>
            <a:ext cx="1205033" cy="20160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900" b="1" dirty="0">
                <a:latin typeface="Times New Roman" pitchFamily="18" charset="0"/>
                <a:cs typeface="Times New Roman" pitchFamily="18" charset="0"/>
              </a:rPr>
              <a:t>МО г. Новороссийск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22794" y="3087625"/>
            <a:ext cx="382489" cy="2521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7320" tIns="48663" rIns="97320" bIns="48663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>
              <a:defRPr/>
            </a:pPr>
            <a:r>
              <a:rPr lang="ru-RU" sz="1000" dirty="0"/>
              <a:t>М4</a:t>
            </a:r>
          </a:p>
        </p:txBody>
      </p:sp>
      <p:grpSp>
        <p:nvGrpSpPr>
          <p:cNvPr id="22" name="Группа 159"/>
          <p:cNvGrpSpPr/>
          <p:nvPr/>
        </p:nvGrpSpPr>
        <p:grpSpPr>
          <a:xfrm>
            <a:off x="9010989" y="5844428"/>
            <a:ext cx="3428184" cy="1015521"/>
            <a:chOff x="9126097" y="5419667"/>
            <a:chExt cx="3021599" cy="1388581"/>
          </a:xfrm>
        </p:grpSpPr>
        <p:sp>
          <p:nvSpPr>
            <p:cNvPr id="23" name="Rectangle 93"/>
            <p:cNvSpPr>
              <a:spLocks noChangeArrowheads="1"/>
            </p:cNvSpPr>
            <p:nvPr/>
          </p:nvSpPr>
          <p:spPr bwMode="auto">
            <a:xfrm>
              <a:off x="9126097" y="5419667"/>
              <a:ext cx="2799203" cy="138858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 Box 97"/>
            <p:cNvSpPr txBox="1">
              <a:spLocks noChangeArrowheads="1"/>
            </p:cNvSpPr>
            <p:nvPr/>
          </p:nvSpPr>
          <p:spPr bwMode="auto">
            <a:xfrm>
              <a:off x="9969843" y="5508690"/>
              <a:ext cx="2147024" cy="279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25" name="Text Box 97"/>
            <p:cNvSpPr txBox="1">
              <a:spLocks noChangeArrowheads="1"/>
            </p:cNvSpPr>
            <p:nvPr/>
          </p:nvSpPr>
          <p:spPr bwMode="auto">
            <a:xfrm>
              <a:off x="9572157" y="6150986"/>
              <a:ext cx="2147024" cy="300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9717596" y="5728009"/>
              <a:ext cx="2308120" cy="4270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Участок автодороги с повышенным риском возникновения ДТП, нарушением движения</a:t>
              </a: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9258653" y="5754561"/>
              <a:ext cx="367792" cy="127074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endParaRPr lang="ru-RU" sz="1500" dirty="0">
                <a:solidFill>
                  <a:srgbClr val="000000"/>
                </a:solidFill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9269786" y="6113386"/>
              <a:ext cx="329077" cy="109283"/>
            </a:xfrm>
            <a:custGeom>
              <a:avLst/>
              <a:gdLst>
                <a:gd name="connsiteX0" fmla="*/ 0 w 246743"/>
                <a:gd name="connsiteY0" fmla="*/ 14515 h 104019"/>
                <a:gd name="connsiteX1" fmla="*/ 87086 w 246743"/>
                <a:gd name="connsiteY1" fmla="*/ 101600 h 104019"/>
                <a:gd name="connsiteX2" fmla="*/ 246743 w 246743"/>
                <a:gd name="connsiteY2" fmla="*/ 0 h 1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ln w="317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endParaRPr lang="ru-RU" sz="1500" dirty="0">
                <a:solidFill>
                  <a:srgbClr val="000000"/>
                </a:solidFill>
              </a:endParaRPr>
            </a:p>
          </p:txBody>
        </p:sp>
        <p:sp>
          <p:nvSpPr>
            <p:cNvPr id="29" name="Text Box 97"/>
            <p:cNvSpPr txBox="1">
              <a:spLocks noChangeArrowheads="1"/>
            </p:cNvSpPr>
            <p:nvPr/>
          </p:nvSpPr>
          <p:spPr bwMode="auto">
            <a:xfrm>
              <a:off x="9577475" y="6100592"/>
              <a:ext cx="2570221" cy="2798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Объездная дорога</a:t>
              </a:r>
            </a:p>
          </p:txBody>
        </p:sp>
        <p:sp>
          <p:nvSpPr>
            <p:cNvPr id="30" name="Овал 29"/>
            <p:cNvSpPr>
              <a:spLocks noChangeArrowheads="1"/>
            </p:cNvSpPr>
            <p:nvPr/>
          </p:nvSpPr>
          <p:spPr bwMode="auto">
            <a:xfrm rot="5238055">
              <a:off x="9371034" y="6336472"/>
              <a:ext cx="143031" cy="16433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>
                <a:defRPr/>
              </a:pPr>
              <a:endParaRPr lang="ru-RU" sz="1500" dirty="0">
                <a:solidFill>
                  <a:srgbClr val="FFFFFF"/>
                </a:solidFill>
              </a:endParaRPr>
            </a:p>
          </p:txBody>
        </p:sp>
        <p:sp>
          <p:nvSpPr>
            <p:cNvPr id="31" name="Text Box 97"/>
            <p:cNvSpPr txBox="1">
              <a:spLocks noChangeArrowheads="1"/>
            </p:cNvSpPr>
            <p:nvPr/>
          </p:nvSpPr>
          <p:spPr bwMode="auto">
            <a:xfrm>
              <a:off x="9556159" y="6341988"/>
              <a:ext cx="2570221" cy="2798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Населенный пункт</a:t>
              </a:r>
            </a:p>
          </p:txBody>
        </p:sp>
      </p:grpSp>
      <p:sp>
        <p:nvSpPr>
          <p:cNvPr id="33" name="Овал 32"/>
          <p:cNvSpPr>
            <a:spLocks noChangeArrowheads="1"/>
          </p:cNvSpPr>
          <p:nvPr/>
        </p:nvSpPr>
        <p:spPr bwMode="auto">
          <a:xfrm rot="5238055">
            <a:off x="8358037" y="4718256"/>
            <a:ext cx="107245" cy="154252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79240" tIns="39618" rIns="79240" bIns="39618" anchor="ctr"/>
          <a:lstStyle/>
          <a:p>
            <a:pPr>
              <a:defRPr/>
            </a:pPr>
            <a:endParaRPr lang="ru-RU" sz="1500" dirty="0">
              <a:solidFill>
                <a:srgbClr val="FFFFFF"/>
              </a:solidFill>
            </a:endParaRPr>
          </a:p>
        </p:txBody>
      </p:sp>
      <p:sp>
        <p:nvSpPr>
          <p:cNvPr id="34" name="Овал 33"/>
          <p:cNvSpPr>
            <a:spLocks noChangeArrowheads="1"/>
          </p:cNvSpPr>
          <p:nvPr/>
        </p:nvSpPr>
        <p:spPr bwMode="auto">
          <a:xfrm rot="5238055">
            <a:off x="2968584" y="2025850"/>
            <a:ext cx="107245" cy="154252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79240" tIns="39618" rIns="79240" bIns="39618" anchor="ctr"/>
          <a:lstStyle/>
          <a:p>
            <a:pPr>
              <a:defRPr/>
            </a:pPr>
            <a:endParaRPr lang="ru-RU" sz="1500" dirty="0">
              <a:solidFill>
                <a:srgbClr val="FFFFFF"/>
              </a:solidFill>
            </a:endParaRPr>
          </a:p>
        </p:txBody>
      </p:sp>
      <p:sp>
        <p:nvSpPr>
          <p:cNvPr id="32" name="AutoShape 24"/>
          <p:cNvSpPr>
            <a:spLocks noChangeArrowheads="1"/>
          </p:cNvSpPr>
          <p:nvPr/>
        </p:nvSpPr>
        <p:spPr bwMode="auto">
          <a:xfrm>
            <a:off x="112578" y="5066444"/>
            <a:ext cx="3548153" cy="904391"/>
          </a:xfrm>
          <a:prstGeom prst="wedgeRectCallout">
            <a:avLst>
              <a:gd name="adj1" fmla="val 75942"/>
              <a:gd name="adj2" fmla="val -260124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lIns="135166" tIns="67589" rIns="135166" bIns="67589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lvl="0" algn="ctr" eaLnBrk="1" fontAlgn="auto" hangingPunct="1">
              <a:spcAft>
                <a:spcPts val="0"/>
              </a:spcAft>
              <a:defRPr/>
            </a:pP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1504 по 1524 км (риск возникновения: 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ухудшение видимости, туман)</a:t>
            </a:r>
            <a:endParaRPr lang="en-US" altLang="ru-RU" sz="14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ru-RU" sz="14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051338" y="3406589"/>
            <a:ext cx="901393" cy="29165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>
                <a:alpha val="61000"/>
              </a:schemeClr>
            </a:solidFill>
          </a:ln>
          <a:effectLst>
            <a:softEdge rad="38100"/>
          </a:effectLst>
        </p:spPr>
        <p:txBody>
          <a:bodyPr wrap="square" lIns="105952" tIns="52976" rIns="105952" bIns="52976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1512 км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469" y="655770"/>
            <a:ext cx="2714804" cy="21434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06" tIns="25702" rIns="51406" bIns="25702" rtlCol="0" anchor="ctr"/>
          <a:lstStyle/>
          <a:p>
            <a:pPr algn="ctr" defTabSz="685800"/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9B18DC-ACF3-46E5-B88D-A080313A94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" y="887165"/>
            <a:ext cx="2706495" cy="12730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8698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546" y="736904"/>
            <a:ext cx="9351034" cy="6122425"/>
            <a:chOff x="2476135" y="1045144"/>
            <a:chExt cx="7462958" cy="6219277"/>
          </a:xfrm>
        </p:grpSpPr>
        <p:pic>
          <p:nvPicPr>
            <p:cNvPr id="4100" name="Picture 4" descr="E:\!!!!!!!ОММиОППМ\3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51"/>
            <a:stretch/>
          </p:blipFill>
          <p:spPr bwMode="auto">
            <a:xfrm>
              <a:off x="2476135" y="1045144"/>
              <a:ext cx="7462958" cy="621927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Полилиния 1"/>
            <p:cNvSpPr/>
            <p:nvPr/>
          </p:nvSpPr>
          <p:spPr>
            <a:xfrm>
              <a:off x="4573902" y="2099724"/>
              <a:ext cx="2026668" cy="3159378"/>
            </a:xfrm>
            <a:custGeom>
              <a:avLst/>
              <a:gdLst>
                <a:gd name="connsiteX0" fmla="*/ 1701800 w 1701800"/>
                <a:gd name="connsiteY0" fmla="*/ 2743204 h 2743204"/>
                <a:gd name="connsiteX1" fmla="*/ 1676400 w 1701800"/>
                <a:gd name="connsiteY1" fmla="*/ 2711454 h 2743204"/>
                <a:gd name="connsiteX2" fmla="*/ 1657350 w 1701800"/>
                <a:gd name="connsiteY2" fmla="*/ 2660654 h 2743204"/>
                <a:gd name="connsiteX3" fmla="*/ 1638300 w 1701800"/>
                <a:gd name="connsiteY3" fmla="*/ 2654304 h 2743204"/>
                <a:gd name="connsiteX4" fmla="*/ 1606550 w 1701800"/>
                <a:gd name="connsiteY4" fmla="*/ 2628904 h 2743204"/>
                <a:gd name="connsiteX5" fmla="*/ 1593850 w 1701800"/>
                <a:gd name="connsiteY5" fmla="*/ 2609854 h 2743204"/>
                <a:gd name="connsiteX6" fmla="*/ 1568450 w 1701800"/>
                <a:gd name="connsiteY6" fmla="*/ 2597154 h 2743204"/>
                <a:gd name="connsiteX7" fmla="*/ 1536700 w 1701800"/>
                <a:gd name="connsiteY7" fmla="*/ 2527304 h 2743204"/>
                <a:gd name="connsiteX8" fmla="*/ 1517650 w 1701800"/>
                <a:gd name="connsiteY8" fmla="*/ 2457454 h 2743204"/>
                <a:gd name="connsiteX9" fmla="*/ 1504950 w 1701800"/>
                <a:gd name="connsiteY9" fmla="*/ 2438404 h 2743204"/>
                <a:gd name="connsiteX10" fmla="*/ 1492250 w 1701800"/>
                <a:gd name="connsiteY10" fmla="*/ 2400304 h 2743204"/>
                <a:gd name="connsiteX11" fmla="*/ 1485900 w 1701800"/>
                <a:gd name="connsiteY11" fmla="*/ 2343154 h 2743204"/>
                <a:gd name="connsiteX12" fmla="*/ 1466850 w 1701800"/>
                <a:gd name="connsiteY12" fmla="*/ 2324104 h 2743204"/>
                <a:gd name="connsiteX13" fmla="*/ 1454150 w 1701800"/>
                <a:gd name="connsiteY13" fmla="*/ 2305054 h 2743204"/>
                <a:gd name="connsiteX14" fmla="*/ 1403350 w 1701800"/>
                <a:gd name="connsiteY14" fmla="*/ 2247904 h 2743204"/>
                <a:gd name="connsiteX15" fmla="*/ 1397000 w 1701800"/>
                <a:gd name="connsiteY15" fmla="*/ 2228854 h 2743204"/>
                <a:gd name="connsiteX16" fmla="*/ 1377950 w 1701800"/>
                <a:gd name="connsiteY16" fmla="*/ 2159004 h 2743204"/>
                <a:gd name="connsiteX17" fmla="*/ 1358900 w 1701800"/>
                <a:gd name="connsiteY17" fmla="*/ 2152654 h 2743204"/>
                <a:gd name="connsiteX18" fmla="*/ 1320800 w 1701800"/>
                <a:gd name="connsiteY18" fmla="*/ 2127254 h 2743204"/>
                <a:gd name="connsiteX19" fmla="*/ 1257300 w 1701800"/>
                <a:gd name="connsiteY19" fmla="*/ 2076454 h 2743204"/>
                <a:gd name="connsiteX20" fmla="*/ 1238250 w 1701800"/>
                <a:gd name="connsiteY20" fmla="*/ 2051054 h 2743204"/>
                <a:gd name="connsiteX21" fmla="*/ 1212850 w 1701800"/>
                <a:gd name="connsiteY21" fmla="*/ 1981204 h 2743204"/>
                <a:gd name="connsiteX22" fmla="*/ 1193800 w 1701800"/>
                <a:gd name="connsiteY22" fmla="*/ 1968504 h 2743204"/>
                <a:gd name="connsiteX23" fmla="*/ 1181100 w 1701800"/>
                <a:gd name="connsiteY23" fmla="*/ 1949454 h 2743204"/>
                <a:gd name="connsiteX24" fmla="*/ 1174750 w 1701800"/>
                <a:gd name="connsiteY24" fmla="*/ 1917704 h 2743204"/>
                <a:gd name="connsiteX25" fmla="*/ 1168400 w 1701800"/>
                <a:gd name="connsiteY25" fmla="*/ 1879604 h 2743204"/>
                <a:gd name="connsiteX26" fmla="*/ 1130300 w 1701800"/>
                <a:gd name="connsiteY26" fmla="*/ 1854204 h 2743204"/>
                <a:gd name="connsiteX27" fmla="*/ 1117600 w 1701800"/>
                <a:gd name="connsiteY27" fmla="*/ 1835154 h 2743204"/>
                <a:gd name="connsiteX28" fmla="*/ 1098550 w 1701800"/>
                <a:gd name="connsiteY28" fmla="*/ 1816104 h 2743204"/>
                <a:gd name="connsiteX29" fmla="*/ 1079500 w 1701800"/>
                <a:gd name="connsiteY29" fmla="*/ 1778004 h 2743204"/>
                <a:gd name="connsiteX30" fmla="*/ 1066800 w 1701800"/>
                <a:gd name="connsiteY30" fmla="*/ 1739904 h 2743204"/>
                <a:gd name="connsiteX31" fmla="*/ 1060450 w 1701800"/>
                <a:gd name="connsiteY31" fmla="*/ 1720854 h 2743204"/>
                <a:gd name="connsiteX32" fmla="*/ 1047750 w 1701800"/>
                <a:gd name="connsiteY32" fmla="*/ 1701804 h 2743204"/>
                <a:gd name="connsiteX33" fmla="*/ 1028700 w 1701800"/>
                <a:gd name="connsiteY33" fmla="*/ 1682754 h 2743204"/>
                <a:gd name="connsiteX34" fmla="*/ 1016000 w 1701800"/>
                <a:gd name="connsiteY34" fmla="*/ 1657354 h 2743204"/>
                <a:gd name="connsiteX35" fmla="*/ 984250 w 1701800"/>
                <a:gd name="connsiteY35" fmla="*/ 1612904 h 2743204"/>
                <a:gd name="connsiteX36" fmla="*/ 971550 w 1701800"/>
                <a:gd name="connsiteY36" fmla="*/ 1549404 h 2743204"/>
                <a:gd name="connsiteX37" fmla="*/ 946150 w 1701800"/>
                <a:gd name="connsiteY37" fmla="*/ 1511304 h 2743204"/>
                <a:gd name="connsiteX38" fmla="*/ 939800 w 1701800"/>
                <a:gd name="connsiteY38" fmla="*/ 1485904 h 2743204"/>
                <a:gd name="connsiteX39" fmla="*/ 933450 w 1701800"/>
                <a:gd name="connsiteY39" fmla="*/ 1339854 h 2743204"/>
                <a:gd name="connsiteX40" fmla="*/ 895350 w 1701800"/>
                <a:gd name="connsiteY40" fmla="*/ 1320804 h 2743204"/>
                <a:gd name="connsiteX41" fmla="*/ 831850 w 1701800"/>
                <a:gd name="connsiteY41" fmla="*/ 1314454 h 2743204"/>
                <a:gd name="connsiteX42" fmla="*/ 800100 w 1701800"/>
                <a:gd name="connsiteY42" fmla="*/ 1289054 h 2743204"/>
                <a:gd name="connsiteX43" fmla="*/ 787400 w 1701800"/>
                <a:gd name="connsiteY43" fmla="*/ 1270004 h 2743204"/>
                <a:gd name="connsiteX44" fmla="*/ 768350 w 1701800"/>
                <a:gd name="connsiteY44" fmla="*/ 1244604 h 2743204"/>
                <a:gd name="connsiteX45" fmla="*/ 742950 w 1701800"/>
                <a:gd name="connsiteY45" fmla="*/ 1231904 h 2743204"/>
                <a:gd name="connsiteX46" fmla="*/ 723900 w 1701800"/>
                <a:gd name="connsiteY46" fmla="*/ 1212854 h 2743204"/>
                <a:gd name="connsiteX47" fmla="*/ 717550 w 1701800"/>
                <a:gd name="connsiteY47" fmla="*/ 1193804 h 2743204"/>
                <a:gd name="connsiteX48" fmla="*/ 685800 w 1701800"/>
                <a:gd name="connsiteY48" fmla="*/ 1155704 h 2743204"/>
                <a:gd name="connsiteX49" fmla="*/ 666750 w 1701800"/>
                <a:gd name="connsiteY49" fmla="*/ 1111254 h 2743204"/>
                <a:gd name="connsiteX50" fmla="*/ 654050 w 1701800"/>
                <a:gd name="connsiteY50" fmla="*/ 1073154 h 2743204"/>
                <a:gd name="connsiteX51" fmla="*/ 647700 w 1701800"/>
                <a:gd name="connsiteY51" fmla="*/ 1028704 h 2743204"/>
                <a:gd name="connsiteX52" fmla="*/ 635000 w 1701800"/>
                <a:gd name="connsiteY52" fmla="*/ 1009654 h 2743204"/>
                <a:gd name="connsiteX53" fmla="*/ 622300 w 1701800"/>
                <a:gd name="connsiteY53" fmla="*/ 920754 h 2743204"/>
                <a:gd name="connsiteX54" fmla="*/ 577850 w 1701800"/>
                <a:gd name="connsiteY54" fmla="*/ 920754 h 2743204"/>
                <a:gd name="connsiteX55" fmla="*/ 565150 w 1701800"/>
                <a:gd name="connsiteY55" fmla="*/ 901704 h 2743204"/>
                <a:gd name="connsiteX56" fmla="*/ 527050 w 1701800"/>
                <a:gd name="connsiteY56" fmla="*/ 889004 h 2743204"/>
                <a:gd name="connsiteX57" fmla="*/ 514350 w 1701800"/>
                <a:gd name="connsiteY57" fmla="*/ 869954 h 2743204"/>
                <a:gd name="connsiteX58" fmla="*/ 508000 w 1701800"/>
                <a:gd name="connsiteY58" fmla="*/ 850904 h 2743204"/>
                <a:gd name="connsiteX59" fmla="*/ 482600 w 1701800"/>
                <a:gd name="connsiteY59" fmla="*/ 831854 h 2743204"/>
                <a:gd name="connsiteX60" fmla="*/ 444500 w 1701800"/>
                <a:gd name="connsiteY60" fmla="*/ 768354 h 2743204"/>
                <a:gd name="connsiteX61" fmla="*/ 425450 w 1701800"/>
                <a:gd name="connsiteY61" fmla="*/ 749304 h 2743204"/>
                <a:gd name="connsiteX62" fmla="*/ 400050 w 1701800"/>
                <a:gd name="connsiteY62" fmla="*/ 692154 h 2743204"/>
                <a:gd name="connsiteX63" fmla="*/ 381000 w 1701800"/>
                <a:gd name="connsiteY63" fmla="*/ 673104 h 2743204"/>
                <a:gd name="connsiteX64" fmla="*/ 361950 w 1701800"/>
                <a:gd name="connsiteY64" fmla="*/ 660404 h 2743204"/>
                <a:gd name="connsiteX65" fmla="*/ 349250 w 1701800"/>
                <a:gd name="connsiteY65" fmla="*/ 635004 h 2743204"/>
                <a:gd name="connsiteX66" fmla="*/ 336550 w 1701800"/>
                <a:gd name="connsiteY66" fmla="*/ 615954 h 2743204"/>
                <a:gd name="connsiteX67" fmla="*/ 330200 w 1701800"/>
                <a:gd name="connsiteY67" fmla="*/ 596904 h 2743204"/>
                <a:gd name="connsiteX68" fmla="*/ 311150 w 1701800"/>
                <a:gd name="connsiteY68" fmla="*/ 590554 h 2743204"/>
                <a:gd name="connsiteX69" fmla="*/ 298450 w 1701800"/>
                <a:gd name="connsiteY69" fmla="*/ 571504 h 2743204"/>
                <a:gd name="connsiteX70" fmla="*/ 292100 w 1701800"/>
                <a:gd name="connsiteY70" fmla="*/ 552454 h 2743204"/>
                <a:gd name="connsiteX71" fmla="*/ 260350 w 1701800"/>
                <a:gd name="connsiteY71" fmla="*/ 546104 h 2743204"/>
                <a:gd name="connsiteX72" fmla="*/ 247650 w 1701800"/>
                <a:gd name="connsiteY72" fmla="*/ 520704 h 2743204"/>
                <a:gd name="connsiteX73" fmla="*/ 203200 w 1701800"/>
                <a:gd name="connsiteY73" fmla="*/ 514354 h 2743204"/>
                <a:gd name="connsiteX74" fmla="*/ 184150 w 1701800"/>
                <a:gd name="connsiteY74" fmla="*/ 501654 h 2743204"/>
                <a:gd name="connsiteX75" fmla="*/ 171450 w 1701800"/>
                <a:gd name="connsiteY75" fmla="*/ 463554 h 2743204"/>
                <a:gd name="connsiteX76" fmla="*/ 165100 w 1701800"/>
                <a:gd name="connsiteY76" fmla="*/ 444504 h 2743204"/>
                <a:gd name="connsiteX77" fmla="*/ 146050 w 1701800"/>
                <a:gd name="connsiteY77" fmla="*/ 406404 h 2743204"/>
                <a:gd name="connsiteX78" fmla="*/ 139700 w 1701800"/>
                <a:gd name="connsiteY78" fmla="*/ 336554 h 2743204"/>
                <a:gd name="connsiteX79" fmla="*/ 114300 w 1701800"/>
                <a:gd name="connsiteY79" fmla="*/ 330204 h 2743204"/>
                <a:gd name="connsiteX80" fmla="*/ 95250 w 1701800"/>
                <a:gd name="connsiteY80" fmla="*/ 292104 h 2743204"/>
                <a:gd name="connsiteX81" fmla="*/ 95250 w 1701800"/>
                <a:gd name="connsiteY81" fmla="*/ 127004 h 2743204"/>
                <a:gd name="connsiteX82" fmla="*/ 82550 w 1701800"/>
                <a:gd name="connsiteY82" fmla="*/ 107954 h 2743204"/>
                <a:gd name="connsiteX83" fmla="*/ 57150 w 1701800"/>
                <a:gd name="connsiteY83" fmla="*/ 38104 h 2743204"/>
                <a:gd name="connsiteX84" fmla="*/ 0 w 1701800"/>
                <a:gd name="connsiteY84" fmla="*/ 4 h 2743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1701800" h="2743204">
                  <a:moveTo>
                    <a:pt x="1701800" y="2743204"/>
                  </a:moveTo>
                  <a:cubicBezTo>
                    <a:pt x="1693333" y="2732621"/>
                    <a:pt x="1682461" y="2723576"/>
                    <a:pt x="1676400" y="2711454"/>
                  </a:cubicBezTo>
                  <a:cubicBezTo>
                    <a:pt x="1664352" y="2687359"/>
                    <a:pt x="1679007" y="2677980"/>
                    <a:pt x="1657350" y="2660654"/>
                  </a:cubicBezTo>
                  <a:cubicBezTo>
                    <a:pt x="1652123" y="2656473"/>
                    <a:pt x="1644650" y="2656421"/>
                    <a:pt x="1638300" y="2654304"/>
                  </a:cubicBezTo>
                  <a:cubicBezTo>
                    <a:pt x="1601904" y="2599709"/>
                    <a:pt x="1650367" y="2663957"/>
                    <a:pt x="1606550" y="2628904"/>
                  </a:cubicBezTo>
                  <a:cubicBezTo>
                    <a:pt x="1600591" y="2624136"/>
                    <a:pt x="1599713" y="2614740"/>
                    <a:pt x="1593850" y="2609854"/>
                  </a:cubicBezTo>
                  <a:cubicBezTo>
                    <a:pt x="1586578" y="2603794"/>
                    <a:pt x="1576917" y="2601387"/>
                    <a:pt x="1568450" y="2597154"/>
                  </a:cubicBezTo>
                  <a:cubicBezTo>
                    <a:pt x="1557504" y="2575261"/>
                    <a:pt x="1542868" y="2551978"/>
                    <a:pt x="1536700" y="2527304"/>
                  </a:cubicBezTo>
                  <a:cubicBezTo>
                    <a:pt x="1531929" y="2508220"/>
                    <a:pt x="1528548" y="2473801"/>
                    <a:pt x="1517650" y="2457454"/>
                  </a:cubicBezTo>
                  <a:cubicBezTo>
                    <a:pt x="1513417" y="2451104"/>
                    <a:pt x="1508050" y="2445378"/>
                    <a:pt x="1504950" y="2438404"/>
                  </a:cubicBezTo>
                  <a:cubicBezTo>
                    <a:pt x="1499513" y="2426171"/>
                    <a:pt x="1492250" y="2400304"/>
                    <a:pt x="1492250" y="2400304"/>
                  </a:cubicBezTo>
                  <a:cubicBezTo>
                    <a:pt x="1490133" y="2381254"/>
                    <a:pt x="1491961" y="2361338"/>
                    <a:pt x="1485900" y="2343154"/>
                  </a:cubicBezTo>
                  <a:cubicBezTo>
                    <a:pt x="1483060" y="2334635"/>
                    <a:pt x="1472599" y="2331003"/>
                    <a:pt x="1466850" y="2324104"/>
                  </a:cubicBezTo>
                  <a:cubicBezTo>
                    <a:pt x="1461964" y="2318241"/>
                    <a:pt x="1459220" y="2310758"/>
                    <a:pt x="1454150" y="2305054"/>
                  </a:cubicBezTo>
                  <a:cubicBezTo>
                    <a:pt x="1434916" y="2283416"/>
                    <a:pt x="1415703" y="2272610"/>
                    <a:pt x="1403350" y="2247904"/>
                  </a:cubicBezTo>
                  <a:cubicBezTo>
                    <a:pt x="1400357" y="2241917"/>
                    <a:pt x="1399117" y="2235204"/>
                    <a:pt x="1397000" y="2228854"/>
                  </a:cubicBezTo>
                  <a:cubicBezTo>
                    <a:pt x="1394522" y="2209032"/>
                    <a:pt x="1397961" y="2175013"/>
                    <a:pt x="1377950" y="2159004"/>
                  </a:cubicBezTo>
                  <a:cubicBezTo>
                    <a:pt x="1372723" y="2154823"/>
                    <a:pt x="1364751" y="2155905"/>
                    <a:pt x="1358900" y="2152654"/>
                  </a:cubicBezTo>
                  <a:cubicBezTo>
                    <a:pt x="1345557" y="2145241"/>
                    <a:pt x="1333500" y="2135721"/>
                    <a:pt x="1320800" y="2127254"/>
                  </a:cubicBezTo>
                  <a:cubicBezTo>
                    <a:pt x="1297954" y="2112023"/>
                    <a:pt x="1275474" y="2097656"/>
                    <a:pt x="1257300" y="2076454"/>
                  </a:cubicBezTo>
                  <a:cubicBezTo>
                    <a:pt x="1250412" y="2068419"/>
                    <a:pt x="1244600" y="2059521"/>
                    <a:pt x="1238250" y="2051054"/>
                  </a:cubicBezTo>
                  <a:cubicBezTo>
                    <a:pt x="1232231" y="2026977"/>
                    <a:pt x="1231502" y="1999856"/>
                    <a:pt x="1212850" y="1981204"/>
                  </a:cubicBezTo>
                  <a:cubicBezTo>
                    <a:pt x="1207454" y="1975808"/>
                    <a:pt x="1200150" y="1972737"/>
                    <a:pt x="1193800" y="1968504"/>
                  </a:cubicBezTo>
                  <a:cubicBezTo>
                    <a:pt x="1189567" y="1962154"/>
                    <a:pt x="1183780" y="1956600"/>
                    <a:pt x="1181100" y="1949454"/>
                  </a:cubicBezTo>
                  <a:cubicBezTo>
                    <a:pt x="1177310" y="1939348"/>
                    <a:pt x="1176681" y="1928323"/>
                    <a:pt x="1174750" y="1917704"/>
                  </a:cubicBezTo>
                  <a:cubicBezTo>
                    <a:pt x="1172447" y="1905036"/>
                    <a:pt x="1173629" y="1891369"/>
                    <a:pt x="1168400" y="1879604"/>
                  </a:cubicBezTo>
                  <a:cubicBezTo>
                    <a:pt x="1160128" y="1860991"/>
                    <a:pt x="1146308" y="1859540"/>
                    <a:pt x="1130300" y="1854204"/>
                  </a:cubicBezTo>
                  <a:cubicBezTo>
                    <a:pt x="1126067" y="1847854"/>
                    <a:pt x="1122486" y="1841017"/>
                    <a:pt x="1117600" y="1835154"/>
                  </a:cubicBezTo>
                  <a:cubicBezTo>
                    <a:pt x="1111851" y="1828255"/>
                    <a:pt x="1103531" y="1823576"/>
                    <a:pt x="1098550" y="1816104"/>
                  </a:cubicBezTo>
                  <a:cubicBezTo>
                    <a:pt x="1090674" y="1804290"/>
                    <a:pt x="1084961" y="1791111"/>
                    <a:pt x="1079500" y="1778004"/>
                  </a:cubicBezTo>
                  <a:cubicBezTo>
                    <a:pt x="1074351" y="1765647"/>
                    <a:pt x="1071033" y="1752604"/>
                    <a:pt x="1066800" y="1739904"/>
                  </a:cubicBezTo>
                  <a:cubicBezTo>
                    <a:pt x="1064683" y="1733554"/>
                    <a:pt x="1064163" y="1726423"/>
                    <a:pt x="1060450" y="1720854"/>
                  </a:cubicBezTo>
                  <a:cubicBezTo>
                    <a:pt x="1056217" y="1714504"/>
                    <a:pt x="1052636" y="1707667"/>
                    <a:pt x="1047750" y="1701804"/>
                  </a:cubicBezTo>
                  <a:cubicBezTo>
                    <a:pt x="1042001" y="1694905"/>
                    <a:pt x="1033920" y="1690062"/>
                    <a:pt x="1028700" y="1682754"/>
                  </a:cubicBezTo>
                  <a:cubicBezTo>
                    <a:pt x="1023198" y="1675051"/>
                    <a:pt x="1020696" y="1665573"/>
                    <a:pt x="1016000" y="1657354"/>
                  </a:cubicBezTo>
                  <a:cubicBezTo>
                    <a:pt x="1008572" y="1644355"/>
                    <a:pt x="992427" y="1623807"/>
                    <a:pt x="984250" y="1612904"/>
                  </a:cubicBezTo>
                  <a:cubicBezTo>
                    <a:pt x="980017" y="1591737"/>
                    <a:pt x="983524" y="1567365"/>
                    <a:pt x="971550" y="1549404"/>
                  </a:cubicBezTo>
                  <a:lnTo>
                    <a:pt x="946150" y="1511304"/>
                  </a:lnTo>
                  <a:cubicBezTo>
                    <a:pt x="944033" y="1502837"/>
                    <a:pt x="940445" y="1494607"/>
                    <a:pt x="939800" y="1485904"/>
                  </a:cubicBezTo>
                  <a:cubicBezTo>
                    <a:pt x="936200" y="1437308"/>
                    <a:pt x="941149" y="1387971"/>
                    <a:pt x="933450" y="1339854"/>
                  </a:cubicBezTo>
                  <a:cubicBezTo>
                    <a:pt x="932262" y="1332426"/>
                    <a:pt x="901090" y="1321687"/>
                    <a:pt x="895350" y="1320804"/>
                  </a:cubicBezTo>
                  <a:cubicBezTo>
                    <a:pt x="874325" y="1317569"/>
                    <a:pt x="853017" y="1316571"/>
                    <a:pt x="831850" y="1314454"/>
                  </a:cubicBezTo>
                  <a:cubicBezTo>
                    <a:pt x="795454" y="1259859"/>
                    <a:pt x="843917" y="1324107"/>
                    <a:pt x="800100" y="1289054"/>
                  </a:cubicBezTo>
                  <a:cubicBezTo>
                    <a:pt x="794141" y="1284286"/>
                    <a:pt x="791836" y="1276214"/>
                    <a:pt x="787400" y="1270004"/>
                  </a:cubicBezTo>
                  <a:cubicBezTo>
                    <a:pt x="781249" y="1261392"/>
                    <a:pt x="776385" y="1251492"/>
                    <a:pt x="768350" y="1244604"/>
                  </a:cubicBezTo>
                  <a:cubicBezTo>
                    <a:pt x="761163" y="1238444"/>
                    <a:pt x="750653" y="1237406"/>
                    <a:pt x="742950" y="1231904"/>
                  </a:cubicBezTo>
                  <a:cubicBezTo>
                    <a:pt x="735642" y="1226684"/>
                    <a:pt x="730250" y="1219204"/>
                    <a:pt x="723900" y="1212854"/>
                  </a:cubicBezTo>
                  <a:cubicBezTo>
                    <a:pt x="721783" y="1206504"/>
                    <a:pt x="720543" y="1199791"/>
                    <a:pt x="717550" y="1193804"/>
                  </a:cubicBezTo>
                  <a:cubicBezTo>
                    <a:pt x="708709" y="1176123"/>
                    <a:pt x="699844" y="1169748"/>
                    <a:pt x="685800" y="1155704"/>
                  </a:cubicBezTo>
                  <a:cubicBezTo>
                    <a:pt x="669002" y="1088513"/>
                    <a:pt x="691809" y="1167636"/>
                    <a:pt x="666750" y="1111254"/>
                  </a:cubicBezTo>
                  <a:cubicBezTo>
                    <a:pt x="661313" y="1099021"/>
                    <a:pt x="654050" y="1073154"/>
                    <a:pt x="654050" y="1073154"/>
                  </a:cubicBezTo>
                  <a:cubicBezTo>
                    <a:pt x="651933" y="1058337"/>
                    <a:pt x="652001" y="1043040"/>
                    <a:pt x="647700" y="1028704"/>
                  </a:cubicBezTo>
                  <a:cubicBezTo>
                    <a:pt x="645507" y="1021394"/>
                    <a:pt x="636748" y="1017083"/>
                    <a:pt x="635000" y="1009654"/>
                  </a:cubicBezTo>
                  <a:cubicBezTo>
                    <a:pt x="628144" y="980516"/>
                    <a:pt x="626533" y="950387"/>
                    <a:pt x="622300" y="920754"/>
                  </a:cubicBezTo>
                  <a:cubicBezTo>
                    <a:pt x="606243" y="924768"/>
                    <a:pt x="593033" y="932900"/>
                    <a:pt x="577850" y="920754"/>
                  </a:cubicBezTo>
                  <a:cubicBezTo>
                    <a:pt x="571891" y="915986"/>
                    <a:pt x="571622" y="905749"/>
                    <a:pt x="565150" y="901704"/>
                  </a:cubicBezTo>
                  <a:cubicBezTo>
                    <a:pt x="553798" y="894609"/>
                    <a:pt x="527050" y="889004"/>
                    <a:pt x="527050" y="889004"/>
                  </a:cubicBezTo>
                  <a:cubicBezTo>
                    <a:pt x="522817" y="882654"/>
                    <a:pt x="517763" y="876780"/>
                    <a:pt x="514350" y="869954"/>
                  </a:cubicBezTo>
                  <a:cubicBezTo>
                    <a:pt x="511357" y="863967"/>
                    <a:pt x="512285" y="856046"/>
                    <a:pt x="508000" y="850904"/>
                  </a:cubicBezTo>
                  <a:cubicBezTo>
                    <a:pt x="501225" y="842774"/>
                    <a:pt x="491067" y="838204"/>
                    <a:pt x="482600" y="831854"/>
                  </a:cubicBezTo>
                  <a:cubicBezTo>
                    <a:pt x="472578" y="811811"/>
                    <a:pt x="459825" y="783679"/>
                    <a:pt x="444500" y="768354"/>
                  </a:cubicBezTo>
                  <a:lnTo>
                    <a:pt x="425450" y="749304"/>
                  </a:lnTo>
                  <a:cubicBezTo>
                    <a:pt x="416220" y="721615"/>
                    <a:pt x="416821" y="712280"/>
                    <a:pt x="400050" y="692154"/>
                  </a:cubicBezTo>
                  <a:cubicBezTo>
                    <a:pt x="394301" y="685255"/>
                    <a:pt x="387899" y="678853"/>
                    <a:pt x="381000" y="673104"/>
                  </a:cubicBezTo>
                  <a:cubicBezTo>
                    <a:pt x="375137" y="668218"/>
                    <a:pt x="368300" y="664637"/>
                    <a:pt x="361950" y="660404"/>
                  </a:cubicBezTo>
                  <a:cubicBezTo>
                    <a:pt x="357717" y="651937"/>
                    <a:pt x="353946" y="643223"/>
                    <a:pt x="349250" y="635004"/>
                  </a:cubicBezTo>
                  <a:cubicBezTo>
                    <a:pt x="345464" y="628378"/>
                    <a:pt x="339963" y="622780"/>
                    <a:pt x="336550" y="615954"/>
                  </a:cubicBezTo>
                  <a:cubicBezTo>
                    <a:pt x="333557" y="609967"/>
                    <a:pt x="334933" y="601637"/>
                    <a:pt x="330200" y="596904"/>
                  </a:cubicBezTo>
                  <a:cubicBezTo>
                    <a:pt x="325467" y="592171"/>
                    <a:pt x="317500" y="592671"/>
                    <a:pt x="311150" y="590554"/>
                  </a:cubicBezTo>
                  <a:cubicBezTo>
                    <a:pt x="306917" y="584204"/>
                    <a:pt x="301863" y="578330"/>
                    <a:pt x="298450" y="571504"/>
                  </a:cubicBezTo>
                  <a:cubicBezTo>
                    <a:pt x="295457" y="565517"/>
                    <a:pt x="297669" y="556167"/>
                    <a:pt x="292100" y="552454"/>
                  </a:cubicBezTo>
                  <a:cubicBezTo>
                    <a:pt x="283120" y="546467"/>
                    <a:pt x="270933" y="548221"/>
                    <a:pt x="260350" y="546104"/>
                  </a:cubicBezTo>
                  <a:cubicBezTo>
                    <a:pt x="256117" y="537637"/>
                    <a:pt x="255925" y="525301"/>
                    <a:pt x="247650" y="520704"/>
                  </a:cubicBezTo>
                  <a:cubicBezTo>
                    <a:pt x="234566" y="513435"/>
                    <a:pt x="217536" y="518655"/>
                    <a:pt x="203200" y="514354"/>
                  </a:cubicBezTo>
                  <a:cubicBezTo>
                    <a:pt x="195890" y="512161"/>
                    <a:pt x="190500" y="505887"/>
                    <a:pt x="184150" y="501654"/>
                  </a:cubicBezTo>
                  <a:lnTo>
                    <a:pt x="171450" y="463554"/>
                  </a:lnTo>
                  <a:cubicBezTo>
                    <a:pt x="169333" y="457204"/>
                    <a:pt x="168813" y="450073"/>
                    <a:pt x="165100" y="444504"/>
                  </a:cubicBezTo>
                  <a:cubicBezTo>
                    <a:pt x="148687" y="419885"/>
                    <a:pt x="154813" y="432694"/>
                    <a:pt x="146050" y="406404"/>
                  </a:cubicBezTo>
                  <a:cubicBezTo>
                    <a:pt x="143933" y="383121"/>
                    <a:pt x="148692" y="358135"/>
                    <a:pt x="139700" y="336554"/>
                  </a:cubicBezTo>
                  <a:cubicBezTo>
                    <a:pt x="136343" y="328498"/>
                    <a:pt x="121562" y="335045"/>
                    <a:pt x="114300" y="330204"/>
                  </a:cubicBezTo>
                  <a:cubicBezTo>
                    <a:pt x="103749" y="323170"/>
                    <a:pt x="98872" y="302971"/>
                    <a:pt x="95250" y="292104"/>
                  </a:cubicBezTo>
                  <a:cubicBezTo>
                    <a:pt x="102959" y="222726"/>
                    <a:pt x="107656" y="209712"/>
                    <a:pt x="95250" y="127004"/>
                  </a:cubicBezTo>
                  <a:cubicBezTo>
                    <a:pt x="94118" y="119457"/>
                    <a:pt x="86783" y="114304"/>
                    <a:pt x="82550" y="107954"/>
                  </a:cubicBezTo>
                  <a:cubicBezTo>
                    <a:pt x="77907" y="89381"/>
                    <a:pt x="75200" y="54349"/>
                    <a:pt x="57150" y="38104"/>
                  </a:cubicBezTo>
                  <a:cubicBezTo>
                    <a:pt x="13406" y="-1266"/>
                    <a:pt x="26642" y="4"/>
                    <a:pt x="0" y="4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>
              <a:spLocks noChangeArrowheads="1"/>
            </p:cNvSpPr>
            <p:nvPr/>
          </p:nvSpPr>
          <p:spPr bwMode="auto">
            <a:xfrm rot="5238055">
              <a:off x="6515492" y="5201256"/>
              <a:ext cx="107245" cy="11568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>
                <a:defRPr/>
              </a:pPr>
              <a:endParaRPr lang="ru-RU" sz="1500" dirty="0">
                <a:solidFill>
                  <a:srgbClr val="FFFFFF"/>
                </a:solidFill>
              </a:endParaRPr>
            </a:p>
          </p:txBody>
        </p:sp>
        <p:sp>
          <p:nvSpPr>
            <p:cNvPr id="40" name="Овал 39"/>
            <p:cNvSpPr>
              <a:spLocks noChangeArrowheads="1"/>
            </p:cNvSpPr>
            <p:nvPr/>
          </p:nvSpPr>
          <p:spPr bwMode="auto">
            <a:xfrm rot="5238055">
              <a:off x="4520279" y="2041879"/>
              <a:ext cx="107245" cy="11568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>
                <a:defRPr/>
              </a:pPr>
              <a:endParaRPr lang="ru-RU" sz="15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349" t="22604" r="39910"/>
          <a:stretch/>
        </p:blipFill>
        <p:spPr>
          <a:xfrm>
            <a:off x="9353580" y="3295816"/>
            <a:ext cx="2851401" cy="2540887"/>
          </a:xfrm>
          <a:prstGeom prst="rect">
            <a:avLst/>
          </a:prstGeom>
        </p:spPr>
      </p:pic>
      <p:pic>
        <p:nvPicPr>
          <p:cNvPr id="43" name="туапсе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62047" y="871502"/>
            <a:ext cx="2835273" cy="242431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1239" y="6489704"/>
            <a:ext cx="1332243" cy="361236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3417" tIns="41711" rIns="83417" bIns="41711" rtlCol="0" anchor="ctr" anchorCtr="1">
            <a:spAutoFit/>
          </a:bodyPr>
          <a:lstStyle/>
          <a:p>
            <a:pPr defTabSz="1059383"/>
            <a:r>
              <a:rPr lang="ru-RU" sz="9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н.п.: </a:t>
            </a: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  <a:p>
            <a:pPr defTabSz="1059383"/>
            <a:r>
              <a:rPr lang="ru-RU" sz="9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дорога: </a:t>
            </a: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</p:txBody>
      </p:sp>
      <p:grpSp>
        <p:nvGrpSpPr>
          <p:cNvPr id="22" name="Группа 159"/>
          <p:cNvGrpSpPr/>
          <p:nvPr/>
        </p:nvGrpSpPr>
        <p:grpSpPr>
          <a:xfrm>
            <a:off x="9362047" y="5836703"/>
            <a:ext cx="3069111" cy="1010784"/>
            <a:chOff x="9126097" y="5460187"/>
            <a:chExt cx="3039144" cy="1348062"/>
          </a:xfrm>
        </p:grpSpPr>
        <p:sp>
          <p:nvSpPr>
            <p:cNvPr id="23" name="Rectangle 93"/>
            <p:cNvSpPr>
              <a:spLocks noChangeArrowheads="1"/>
            </p:cNvSpPr>
            <p:nvPr/>
          </p:nvSpPr>
          <p:spPr bwMode="auto">
            <a:xfrm>
              <a:off x="9126097" y="5460187"/>
              <a:ext cx="2799204" cy="134806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 Box 97"/>
            <p:cNvSpPr txBox="1">
              <a:spLocks noChangeArrowheads="1"/>
            </p:cNvSpPr>
            <p:nvPr/>
          </p:nvSpPr>
          <p:spPr bwMode="auto">
            <a:xfrm>
              <a:off x="9933235" y="5534056"/>
              <a:ext cx="2147025" cy="2729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25" name="Text Box 97"/>
            <p:cNvSpPr txBox="1">
              <a:spLocks noChangeArrowheads="1"/>
            </p:cNvSpPr>
            <p:nvPr/>
          </p:nvSpPr>
          <p:spPr bwMode="auto">
            <a:xfrm>
              <a:off x="9572157" y="6150986"/>
              <a:ext cx="2147024" cy="2934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9572157" y="5725511"/>
              <a:ext cx="2308120" cy="4165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Участок автодороги с повышенным риском возникновения ДТП, нарушением движения</a:t>
              </a: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9220012" y="5855348"/>
              <a:ext cx="367792" cy="127074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endParaRPr lang="ru-RU" sz="1500" dirty="0">
                <a:solidFill>
                  <a:srgbClr val="000000"/>
                </a:solidFill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9231145" y="6214173"/>
              <a:ext cx="329077" cy="109284"/>
            </a:xfrm>
            <a:custGeom>
              <a:avLst/>
              <a:gdLst>
                <a:gd name="connsiteX0" fmla="*/ 0 w 246743"/>
                <a:gd name="connsiteY0" fmla="*/ 14515 h 104019"/>
                <a:gd name="connsiteX1" fmla="*/ 87086 w 246743"/>
                <a:gd name="connsiteY1" fmla="*/ 101600 h 104019"/>
                <a:gd name="connsiteX2" fmla="*/ 246743 w 246743"/>
                <a:gd name="connsiteY2" fmla="*/ 0 h 1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ln w="317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endParaRPr lang="ru-RU" sz="1500" dirty="0">
                <a:solidFill>
                  <a:srgbClr val="000000"/>
                </a:solidFill>
              </a:endParaRPr>
            </a:p>
          </p:txBody>
        </p:sp>
        <p:sp>
          <p:nvSpPr>
            <p:cNvPr id="29" name="Text Box 97"/>
            <p:cNvSpPr txBox="1">
              <a:spLocks noChangeArrowheads="1"/>
            </p:cNvSpPr>
            <p:nvPr/>
          </p:nvSpPr>
          <p:spPr bwMode="auto">
            <a:xfrm>
              <a:off x="9595020" y="6128196"/>
              <a:ext cx="2570221" cy="2729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Объездная дорога</a:t>
              </a:r>
            </a:p>
          </p:txBody>
        </p:sp>
        <p:sp>
          <p:nvSpPr>
            <p:cNvPr id="30" name="Овал 29"/>
            <p:cNvSpPr>
              <a:spLocks noChangeArrowheads="1"/>
            </p:cNvSpPr>
            <p:nvPr/>
          </p:nvSpPr>
          <p:spPr bwMode="auto">
            <a:xfrm rot="5238055">
              <a:off x="9332393" y="6437258"/>
              <a:ext cx="143031" cy="16433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>
                <a:defRPr/>
              </a:pPr>
              <a:endParaRPr lang="ru-RU" sz="1500" dirty="0">
                <a:solidFill>
                  <a:srgbClr val="FFFFFF"/>
                </a:solidFill>
              </a:endParaRPr>
            </a:p>
          </p:txBody>
        </p:sp>
        <p:sp>
          <p:nvSpPr>
            <p:cNvPr id="31" name="Text Box 97"/>
            <p:cNvSpPr txBox="1">
              <a:spLocks noChangeArrowheads="1"/>
            </p:cNvSpPr>
            <p:nvPr/>
          </p:nvSpPr>
          <p:spPr bwMode="auto">
            <a:xfrm>
              <a:off x="9560222" y="6369595"/>
              <a:ext cx="2570221" cy="2729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Населенный пункт</a:t>
              </a:r>
            </a:p>
          </p:txBody>
        </p:sp>
      </p:grp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4" y="-2083"/>
            <a:ext cx="12204978" cy="738987"/>
          </a:xfrm>
          <a:prstGeom prst="rect">
            <a:avLst/>
          </a:prstGeom>
          <a:solidFill>
            <a:srgbClr val="204D84"/>
          </a:solidFill>
          <a:ln w="25400" algn="ctr">
            <a:solidFill>
              <a:srgbClr val="204D84"/>
            </a:solidFill>
            <a:miter lim="800000"/>
            <a:headEnd/>
            <a:tailEnd/>
          </a:ln>
        </p:spPr>
        <p:txBody>
          <a:bodyPr lIns="59910" tIns="29954" rIns="59910" bIns="29954" anchor="ctr"/>
          <a:lstStyle>
            <a:defPPr>
              <a:defRPr lang="ru-RU"/>
            </a:defPPr>
            <a:lvl1pPr algn="ctr" defTabSz="914400">
              <a:defRPr sz="105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r>
              <a:rPr lang="ru-RU" dirty="0"/>
              <a:t>ИНФОРМАЦИОННЫЕ МАТЕРИАЛЫ ПО РИСКУ НАРУШЕНИЯ ТРАНСПОРТНОГО СООБЩЕНИЯ,</a:t>
            </a:r>
          </a:p>
          <a:p>
            <a:r>
              <a:rPr lang="ru-RU" dirty="0"/>
              <a:t> СВЯЗАННЫХ С НЕБЛАГОПРИЯТНЫМИ МЕТЕОЯВЛЕНИЯМИ НА АВТОДОРОГЕ А-147 </a:t>
            </a:r>
          </a:p>
          <a:p>
            <a:r>
              <a:rPr lang="ru-RU" dirty="0"/>
              <a:t>В КРАСНОДАРСКОМ КРАЕ (</a:t>
            </a:r>
            <a:r>
              <a:rPr lang="ru-RU"/>
              <a:t>НА 27.01.2023</a:t>
            </a:r>
            <a:r>
              <a:rPr lang="ru-RU" dirty="0"/>
              <a:t>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649139" y="3680145"/>
            <a:ext cx="481881" cy="2521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7323" tIns="48663" rIns="97323" bIns="48663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>
              <a:defRPr/>
            </a:pPr>
            <a:r>
              <a:rPr lang="ru-RU" sz="1000" dirty="0"/>
              <a:t>А147</a:t>
            </a:r>
          </a:p>
        </p:txBody>
      </p:sp>
      <p:sp>
        <p:nvSpPr>
          <p:cNvPr id="37" name="Прямоугольник 36"/>
          <p:cNvSpPr/>
          <p:nvPr/>
        </p:nvSpPr>
        <p:spPr bwMode="auto">
          <a:xfrm>
            <a:off x="5771707" y="5298094"/>
            <a:ext cx="736957" cy="20160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900" b="1" dirty="0">
                <a:latin typeface="Times New Roman" pitchFamily="18" charset="0"/>
                <a:cs typeface="Times New Roman" pitchFamily="18" charset="0"/>
              </a:rPr>
              <a:t>МО г. Сочи</a:t>
            </a:r>
          </a:p>
        </p:txBody>
      </p:sp>
      <p:sp>
        <p:nvSpPr>
          <p:cNvPr id="38" name="Прямоугольник 37"/>
          <p:cNvSpPr/>
          <p:nvPr/>
        </p:nvSpPr>
        <p:spPr bwMode="auto">
          <a:xfrm>
            <a:off x="2942656" y="1995058"/>
            <a:ext cx="825122" cy="20160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900" b="1" dirty="0">
                <a:latin typeface="Times New Roman" pitchFamily="18" charset="0"/>
                <a:cs typeface="Times New Roman" pitchFamily="18" charset="0"/>
              </a:rPr>
              <a:t>МО г. Туапсе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351034" y="3338685"/>
            <a:ext cx="730733" cy="29165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>
                <a:alpha val="61000"/>
              </a:schemeClr>
            </a:solidFill>
          </a:ln>
          <a:effectLst>
            <a:softEdge rad="38100"/>
          </a:effectLst>
        </p:spPr>
        <p:txBody>
          <a:bodyPr wrap="square" lIns="105952" tIns="52976" rIns="105952" bIns="52976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77 км</a:t>
            </a:r>
          </a:p>
        </p:txBody>
      </p:sp>
      <p:sp>
        <p:nvSpPr>
          <p:cNvPr id="34" name="AutoShape 24"/>
          <p:cNvSpPr>
            <a:spLocks noChangeArrowheads="1"/>
          </p:cNvSpPr>
          <p:nvPr/>
        </p:nvSpPr>
        <p:spPr bwMode="auto">
          <a:xfrm>
            <a:off x="112578" y="5066444"/>
            <a:ext cx="3548153" cy="804283"/>
          </a:xfrm>
          <a:prstGeom prst="wedgeRectCallout">
            <a:avLst>
              <a:gd name="adj1" fmla="val 57873"/>
              <a:gd name="adj2" fmla="val -269832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lIns="135166" tIns="67589" rIns="135166" bIns="67589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lvl="0" algn="ctr" eaLnBrk="1" fontAlgn="auto" hangingPunct="1">
              <a:spcAft>
                <a:spcPts val="0"/>
              </a:spcAft>
              <a:defRPr/>
            </a:pP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52 по 198 км (риск возникновения: 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ухудшение видимости, туман)</a:t>
            </a:r>
            <a:endParaRPr lang="en-US" altLang="ru-RU" sz="14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351035" y="736904"/>
            <a:ext cx="2846622" cy="18100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06" tIns="25702" rIns="51406" bIns="25702" rtlCol="0" anchor="ctr"/>
          <a:lstStyle/>
          <a:p>
            <a:pPr algn="ctr" defTabSz="685800"/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046AB844-939D-456C-997A-E8876BA3A548}"/>
              </a:ext>
            </a:extLst>
          </p:cNvPr>
          <p:cNvSpPr/>
          <p:nvPr/>
        </p:nvSpPr>
        <p:spPr>
          <a:xfrm>
            <a:off x="8469" y="764827"/>
            <a:ext cx="2512209" cy="21434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06" tIns="25702" rIns="51406" bIns="25702" rtlCol="0" anchor="ctr"/>
          <a:lstStyle/>
          <a:p>
            <a:pPr algn="ctr" defTabSz="685800"/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B279A6-622C-47EA-A2D7-CAC4D463CA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9177"/>
            <a:ext cx="2512209" cy="12174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0407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8209</TotalTime>
  <Words>168</Words>
  <Application>Microsoft Office PowerPoint</Application>
  <PresentationFormat>Широкоэкранный</PresentationFormat>
  <Paragraphs>38</Paragraphs>
  <Slides>2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Родионов Александр Александрович</dc:creator>
  <cp:lastModifiedBy>ARM_9</cp:lastModifiedBy>
  <cp:revision>721</cp:revision>
  <cp:lastPrinted>2022-12-24T18:08:45Z</cp:lastPrinted>
  <dcterms:created xsi:type="dcterms:W3CDTF">2019-08-03T04:06:07Z</dcterms:created>
  <dcterms:modified xsi:type="dcterms:W3CDTF">2023-01-26T13:11:19Z</dcterms:modified>
</cp:coreProperties>
</file>